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319" r:id="rId2"/>
    <p:sldId id="320" r:id="rId3"/>
    <p:sldId id="321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0036"/>
    <a:srgbClr val="E5BE88"/>
    <a:srgbClr val="C3833D"/>
    <a:srgbClr val="000000"/>
    <a:srgbClr val="696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41" autoAdjust="0"/>
    <p:restoredTop sz="93072" autoAdjust="0"/>
  </p:normalViewPr>
  <p:slideViewPr>
    <p:cSldViewPr snapToGrid="0" snapToObjects="1">
      <p:cViewPr varScale="1">
        <p:scale>
          <a:sx n="89" d="100"/>
          <a:sy n="89" d="100"/>
        </p:scale>
        <p:origin x="136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874AAF-2167-45CD-8091-AEA034F19BD7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1" y="4473893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449FEB-8C7D-4D3D-9E4F-0E87EB6D88E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7443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0665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AA33358-AFE9-CF43-8CF3-549F86264C4B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907C8DD-0DF9-8948-88AF-EE81AB8BED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450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AA33358-AFE9-CF43-8CF3-549F86264C4B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907C8DD-0DF9-8948-88AF-EE81AB8BED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9288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AA33358-AFE9-CF43-8CF3-549F86264C4B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907C8DD-0DF9-8948-88AF-EE81AB8BED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0266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AA33358-AFE9-CF43-8CF3-549F86264C4B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907C8DD-0DF9-8948-88AF-EE81AB8BED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130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AA33358-AFE9-CF43-8CF3-549F86264C4B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907C8DD-0DF9-8948-88AF-EE81AB8BED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3027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AA33358-AFE9-CF43-8CF3-549F86264C4B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907C8DD-0DF9-8948-88AF-EE81AB8BED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3030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AA33358-AFE9-CF43-8CF3-549F86264C4B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907C8DD-0DF9-8948-88AF-EE81AB8BED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6873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AA33358-AFE9-CF43-8CF3-549F86264C4B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907C8DD-0DF9-8948-88AF-EE81AB8BED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8212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AA33358-AFE9-CF43-8CF3-549F86264C4B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907C8DD-0DF9-8948-88AF-EE81AB8BED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3202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AA33358-AFE9-CF43-8CF3-549F86264C4B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907C8DD-0DF9-8948-88AF-EE81AB8BED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6664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C513618D-5E6E-C9C6-2BA1-1AD84808CF1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" y="6579611"/>
            <a:ext cx="9144000" cy="262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088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BEF9F1-CC3A-B79A-AC8B-BF666B9A04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a 40">
            <a:extLst>
              <a:ext uri="{FF2B5EF4-FFF2-40B4-BE49-F238E27FC236}">
                <a16:creationId xmlns:a16="http://schemas.microsoft.com/office/drawing/2014/main" id="{7A619785-5BF8-30E4-CB5A-4917FB96CA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251787"/>
              </p:ext>
            </p:extLst>
          </p:nvPr>
        </p:nvGraphicFramePr>
        <p:xfrm>
          <a:off x="5568109" y="622241"/>
          <a:ext cx="3429945" cy="44439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955405">
                  <a:extLst>
                    <a:ext uri="{9D8B030D-6E8A-4147-A177-3AD203B41FA5}">
                      <a16:colId xmlns:a16="http://schemas.microsoft.com/office/drawing/2014/main" val="2082731355"/>
                    </a:ext>
                  </a:extLst>
                </a:gridCol>
                <a:gridCol w="474540">
                  <a:extLst>
                    <a:ext uri="{9D8B030D-6E8A-4147-A177-3AD203B41FA5}">
                      <a16:colId xmlns:a16="http://schemas.microsoft.com/office/drawing/2014/main" val="3476871817"/>
                    </a:ext>
                  </a:extLst>
                </a:gridCol>
              </a:tblGrid>
              <a:tr h="235797">
                <a:tc>
                  <a:txBody>
                    <a:bodyPr/>
                    <a:lstStyle/>
                    <a:p>
                      <a:r>
                        <a:rPr lang="es-MX" sz="800" b="1" cap="none" spc="0" dirty="0">
                          <a:ln>
                            <a:noFill/>
                          </a:ln>
                          <a:effectLst/>
                          <a:latin typeface="Gotham Light" pitchFamily="2" charset="0"/>
                          <a:cs typeface="Gotham Light" pitchFamily="2" charset="0"/>
                        </a:rPr>
                        <a:t>Nombre del Procedimiento:</a:t>
                      </a:r>
                      <a:endParaRPr lang="es-MX" sz="8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otham Light" pitchFamily="2" charset="0"/>
                        <a:cs typeface="Gotham Light" pitchFamily="2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tham Light" pitchFamily="2" charset="0"/>
                          <a:cs typeface="Gotham Light" pitchFamily="2" charset="0"/>
                        </a:rPr>
                        <a:t>Página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250285602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tham Light" pitchFamily="2" charset="0"/>
                          <a:cs typeface="Gotham Light" pitchFamily="2" charset="0"/>
                        </a:rPr>
                        <a:t>ABCDEFGHIJKLMNOPQRSTUVWXYZ</a:t>
                      </a:r>
                    </a:p>
                  </a:txBody>
                  <a:tcPr marL="51435" marR="51435" marT="25718" marB="2571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tham Light" pitchFamily="2" charset="0"/>
                          <a:cs typeface="Gotham Light" pitchFamily="2" charset="0"/>
                        </a:rPr>
                        <a:t>1/1</a:t>
                      </a:r>
                    </a:p>
                  </a:txBody>
                  <a:tcPr marL="51435" marR="51435" marT="25718" marB="25718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604866"/>
                  </a:ext>
                </a:extLst>
              </a:tr>
            </a:tbl>
          </a:graphicData>
        </a:graphic>
      </p:graphicFrame>
      <p:sp>
        <p:nvSpPr>
          <p:cNvPr id="10" name="Diagrama de flujo: conector fuera de página 9">
            <a:extLst>
              <a:ext uri="{FF2B5EF4-FFF2-40B4-BE49-F238E27FC236}">
                <a16:creationId xmlns:a16="http://schemas.microsoft.com/office/drawing/2014/main" id="{3C6BC848-17BB-57CA-85EF-752CBCF6FB5D}"/>
              </a:ext>
            </a:extLst>
          </p:cNvPr>
          <p:cNvSpPr/>
          <p:nvPr/>
        </p:nvSpPr>
        <p:spPr>
          <a:xfrm>
            <a:off x="4494903" y="3688446"/>
            <a:ext cx="288758" cy="264784"/>
          </a:xfrm>
          <a:prstGeom prst="flowChartOffpageConnector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ysClr val="windowText" lastClr="000000"/>
                </a:solidFill>
                <a:latin typeface="Gotham Light" pitchFamily="2" charset="0"/>
                <a:cs typeface="Gotham Light" pitchFamily="2" charset="0"/>
              </a:rPr>
              <a:t>1</a:t>
            </a:r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FBD66C52-0932-A13E-32C2-798423DE5D50}"/>
              </a:ext>
            </a:extLst>
          </p:cNvPr>
          <p:cNvCxnSpPr>
            <a:cxnSpLocks/>
          </p:cNvCxnSpPr>
          <p:nvPr/>
        </p:nvCxnSpPr>
        <p:spPr>
          <a:xfrm rot="10800000" flipH="1">
            <a:off x="4750833" y="5091334"/>
            <a:ext cx="656" cy="357207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iagrama de flujo: conector fuera de página 11">
            <a:extLst>
              <a:ext uri="{FF2B5EF4-FFF2-40B4-BE49-F238E27FC236}">
                <a16:creationId xmlns:a16="http://schemas.microsoft.com/office/drawing/2014/main" id="{39A136CB-CA0C-DBD8-9BA3-0D76B3E9DF62}"/>
              </a:ext>
            </a:extLst>
          </p:cNvPr>
          <p:cNvSpPr/>
          <p:nvPr/>
        </p:nvSpPr>
        <p:spPr>
          <a:xfrm>
            <a:off x="5095896" y="3362863"/>
            <a:ext cx="288758" cy="264784"/>
          </a:xfrm>
          <a:prstGeom prst="flowChartOffpageConnector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Gotham Light" pitchFamily="2" charset="0"/>
                <a:cs typeface="Gotham Light" pitchFamily="2" charset="0"/>
              </a:rPr>
              <a:t>1</a:t>
            </a:r>
          </a:p>
        </p:txBody>
      </p: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B83EEFCE-A4F1-C4C0-96AA-7C16053F1543}"/>
              </a:ext>
            </a:extLst>
          </p:cNvPr>
          <p:cNvCxnSpPr>
            <a:cxnSpLocks/>
          </p:cNvCxnSpPr>
          <p:nvPr/>
        </p:nvCxnSpPr>
        <p:spPr>
          <a:xfrm>
            <a:off x="5240275" y="3623934"/>
            <a:ext cx="0" cy="350401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68740235-B055-35EC-082C-754C6354C02F}"/>
              </a:ext>
            </a:extLst>
          </p:cNvPr>
          <p:cNvSpPr txBox="1"/>
          <p:nvPr/>
        </p:nvSpPr>
        <p:spPr>
          <a:xfrm>
            <a:off x="6410190" y="2482815"/>
            <a:ext cx="1486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dirty="0">
                <a:latin typeface="Gotham Light" pitchFamily="2" charset="0"/>
                <a:cs typeface="Gotham Light" pitchFamily="2" charset="0"/>
              </a:rPr>
              <a:t>Conector de Procedimiento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7E867215-6659-3BCB-A9E2-90B853DBBBC2}"/>
              </a:ext>
            </a:extLst>
          </p:cNvPr>
          <p:cNvSpPr txBox="1"/>
          <p:nvPr/>
        </p:nvSpPr>
        <p:spPr>
          <a:xfrm>
            <a:off x="4387533" y="1246552"/>
            <a:ext cx="9631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dirty="0">
                <a:latin typeface="Gotham Light" pitchFamily="2" charset="0"/>
                <a:cs typeface="Gotham Light" pitchFamily="2" charset="0"/>
              </a:rPr>
              <a:t>Conector de actividad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5E63B2E2-E018-5E11-89F0-B881A8641DA0}"/>
              </a:ext>
            </a:extLst>
          </p:cNvPr>
          <p:cNvSpPr txBox="1"/>
          <p:nvPr/>
        </p:nvSpPr>
        <p:spPr>
          <a:xfrm>
            <a:off x="4387533" y="2875245"/>
            <a:ext cx="10947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dirty="0">
                <a:latin typeface="Gotham Light" pitchFamily="2" charset="0"/>
                <a:cs typeface="Gotham Light" pitchFamily="2" charset="0"/>
              </a:rPr>
              <a:t>Conector de página</a:t>
            </a:r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069547BC-231C-E692-3CAA-378A27188B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9016" y="1650065"/>
            <a:ext cx="274344" cy="274344"/>
          </a:xfrm>
          <a:prstGeom prst="rect">
            <a:avLst/>
          </a:prstGeom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6C428515-F4BF-1845-D85A-E8EBA69960AA}"/>
              </a:ext>
            </a:extLst>
          </p:cNvPr>
          <p:cNvSpPr txBox="1"/>
          <p:nvPr/>
        </p:nvSpPr>
        <p:spPr>
          <a:xfrm>
            <a:off x="6475467" y="1270112"/>
            <a:ext cx="10814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dirty="0">
                <a:latin typeface="Gotham Light" pitchFamily="2" charset="0"/>
                <a:cs typeface="Gotham Light" pitchFamily="2" charset="0"/>
              </a:rPr>
              <a:t>Pasa el tiempo</a:t>
            </a:r>
          </a:p>
        </p:txBody>
      </p: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9D734AF4-D546-4356-9059-185A9968DCAF}"/>
              </a:ext>
            </a:extLst>
          </p:cNvPr>
          <p:cNvCxnSpPr>
            <a:cxnSpLocks/>
          </p:cNvCxnSpPr>
          <p:nvPr/>
        </p:nvCxnSpPr>
        <p:spPr>
          <a:xfrm rot="16200000" flipH="1">
            <a:off x="4986892" y="5432516"/>
            <a:ext cx="656" cy="357207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BB6A8CB4-1087-6024-B231-FFDE47D71FD9}"/>
              </a:ext>
            </a:extLst>
          </p:cNvPr>
          <p:cNvCxnSpPr>
            <a:cxnSpLocks/>
          </p:cNvCxnSpPr>
          <p:nvPr/>
        </p:nvCxnSpPr>
        <p:spPr>
          <a:xfrm rot="5400000" flipH="1">
            <a:off x="4986892" y="4800532"/>
            <a:ext cx="656" cy="357207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4C39AE06-1A0E-BCE9-2778-0A812207717D}"/>
              </a:ext>
            </a:extLst>
          </p:cNvPr>
          <p:cNvCxnSpPr>
            <a:cxnSpLocks/>
          </p:cNvCxnSpPr>
          <p:nvPr/>
        </p:nvCxnSpPr>
        <p:spPr>
          <a:xfrm flipH="1">
            <a:off x="5237616" y="5148856"/>
            <a:ext cx="656" cy="357207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Texto 25">
            <a:extLst>
              <a:ext uri="{FF2B5EF4-FFF2-40B4-BE49-F238E27FC236}">
                <a16:creationId xmlns:a16="http://schemas.microsoft.com/office/drawing/2014/main" id="{29F39AC9-DE8E-3772-6A5D-6FF3DEFCE7EF}"/>
              </a:ext>
            </a:extLst>
          </p:cNvPr>
          <p:cNvSpPr txBox="1"/>
          <p:nvPr/>
        </p:nvSpPr>
        <p:spPr>
          <a:xfrm>
            <a:off x="4401467" y="4586803"/>
            <a:ext cx="11829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dirty="0">
                <a:latin typeface="Gotham Light" pitchFamily="2" charset="0"/>
                <a:cs typeface="Gotham Light" pitchFamily="2" charset="0"/>
              </a:rPr>
              <a:t>Dirección de flujo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B532D619-48A3-0B1F-4730-4B35CAA95D03}"/>
              </a:ext>
            </a:extLst>
          </p:cNvPr>
          <p:cNvSpPr txBox="1"/>
          <p:nvPr/>
        </p:nvSpPr>
        <p:spPr>
          <a:xfrm>
            <a:off x="1515986" y="4420737"/>
            <a:ext cx="11829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dirty="0">
                <a:latin typeface="Gotham Light" pitchFamily="2" charset="0"/>
                <a:cs typeface="Gotham Light" pitchFamily="2" charset="0"/>
              </a:rPr>
              <a:t>Decisión o alternativa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BDCE1479-BF5D-2C04-C3FA-F405B37C1EC0}"/>
              </a:ext>
            </a:extLst>
          </p:cNvPr>
          <p:cNvSpPr txBox="1"/>
          <p:nvPr/>
        </p:nvSpPr>
        <p:spPr>
          <a:xfrm>
            <a:off x="1464820" y="2652092"/>
            <a:ext cx="11829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dirty="0">
                <a:latin typeface="Gotham Light" pitchFamily="2" charset="0"/>
                <a:cs typeface="Gotham Light" pitchFamily="2" charset="0"/>
              </a:rPr>
              <a:t>Cuadro de actividad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5EA471ED-68ED-1DE4-E2A7-D65FEC4B9D4D}"/>
              </a:ext>
            </a:extLst>
          </p:cNvPr>
          <p:cNvSpPr txBox="1"/>
          <p:nvPr/>
        </p:nvSpPr>
        <p:spPr>
          <a:xfrm>
            <a:off x="1625670" y="1261575"/>
            <a:ext cx="9161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00" dirty="0">
                <a:latin typeface="Gotham Light" pitchFamily="2" charset="0"/>
                <a:cs typeface="Gotham Light" pitchFamily="2" charset="0"/>
              </a:rPr>
              <a:t>Inicio/Fin</a:t>
            </a:r>
          </a:p>
        </p:txBody>
      </p: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872C5183-1938-7108-978B-47956B783D12}"/>
              </a:ext>
            </a:extLst>
          </p:cNvPr>
          <p:cNvCxnSpPr>
            <a:cxnSpLocks/>
          </p:cNvCxnSpPr>
          <p:nvPr/>
        </p:nvCxnSpPr>
        <p:spPr>
          <a:xfrm rot="16200000">
            <a:off x="5512745" y="2065210"/>
            <a:ext cx="0" cy="281602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de flecha 39">
            <a:extLst>
              <a:ext uri="{FF2B5EF4-FFF2-40B4-BE49-F238E27FC236}">
                <a16:creationId xmlns:a16="http://schemas.microsoft.com/office/drawing/2014/main" id="{4007635B-4200-9528-28FF-BFA4E322AE3D}"/>
              </a:ext>
            </a:extLst>
          </p:cNvPr>
          <p:cNvCxnSpPr>
            <a:cxnSpLocks/>
          </p:cNvCxnSpPr>
          <p:nvPr/>
        </p:nvCxnSpPr>
        <p:spPr>
          <a:xfrm>
            <a:off x="4869105" y="1924409"/>
            <a:ext cx="0" cy="281602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de flecha 40">
            <a:extLst>
              <a:ext uri="{FF2B5EF4-FFF2-40B4-BE49-F238E27FC236}">
                <a16:creationId xmlns:a16="http://schemas.microsoft.com/office/drawing/2014/main" id="{55663ECE-B5A0-980B-B378-727C30375BAD}"/>
              </a:ext>
            </a:extLst>
          </p:cNvPr>
          <p:cNvCxnSpPr>
            <a:cxnSpLocks/>
          </p:cNvCxnSpPr>
          <p:nvPr/>
        </p:nvCxnSpPr>
        <p:spPr>
          <a:xfrm>
            <a:off x="4387533" y="1827592"/>
            <a:ext cx="0" cy="281602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>
            <a:extLst>
              <a:ext uri="{FF2B5EF4-FFF2-40B4-BE49-F238E27FC236}">
                <a16:creationId xmlns:a16="http://schemas.microsoft.com/office/drawing/2014/main" id="{BF4AD8A2-351E-1D17-293F-2E5D1B9E3CB7}"/>
              </a:ext>
            </a:extLst>
          </p:cNvPr>
          <p:cNvCxnSpPr>
            <a:cxnSpLocks/>
          </p:cNvCxnSpPr>
          <p:nvPr/>
        </p:nvCxnSpPr>
        <p:spPr>
          <a:xfrm rot="16200000">
            <a:off x="3039190" y="5181696"/>
            <a:ext cx="0" cy="281602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de flecha 42">
            <a:extLst>
              <a:ext uri="{FF2B5EF4-FFF2-40B4-BE49-F238E27FC236}">
                <a16:creationId xmlns:a16="http://schemas.microsoft.com/office/drawing/2014/main" id="{67DF6575-696A-2AF1-470F-9ABEEE301998}"/>
              </a:ext>
            </a:extLst>
          </p:cNvPr>
          <p:cNvCxnSpPr>
            <a:cxnSpLocks/>
          </p:cNvCxnSpPr>
          <p:nvPr/>
        </p:nvCxnSpPr>
        <p:spPr>
          <a:xfrm>
            <a:off x="2115429" y="5866087"/>
            <a:ext cx="0" cy="281602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de flecha 45">
            <a:extLst>
              <a:ext uri="{FF2B5EF4-FFF2-40B4-BE49-F238E27FC236}">
                <a16:creationId xmlns:a16="http://schemas.microsoft.com/office/drawing/2014/main" id="{10CA081D-FA01-FB44-5F88-7F9332EDC6D8}"/>
              </a:ext>
            </a:extLst>
          </p:cNvPr>
          <p:cNvCxnSpPr>
            <a:cxnSpLocks/>
          </p:cNvCxnSpPr>
          <p:nvPr/>
        </p:nvCxnSpPr>
        <p:spPr>
          <a:xfrm>
            <a:off x="4647565" y="3325589"/>
            <a:ext cx="0" cy="350401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Diagrama de flujo: conector 46">
            <a:extLst>
              <a:ext uri="{FF2B5EF4-FFF2-40B4-BE49-F238E27FC236}">
                <a16:creationId xmlns:a16="http://schemas.microsoft.com/office/drawing/2014/main" id="{A7B7C54F-5F70-CE62-FC38-1E488007B213}"/>
              </a:ext>
            </a:extLst>
          </p:cNvPr>
          <p:cNvSpPr/>
          <p:nvPr/>
        </p:nvSpPr>
        <p:spPr>
          <a:xfrm>
            <a:off x="4243154" y="2109194"/>
            <a:ext cx="288758" cy="264784"/>
          </a:xfrm>
          <a:prstGeom prst="flowChartConnector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Gotham Light" pitchFamily="2" charset="0"/>
                <a:cs typeface="Gotham Light" pitchFamily="2" charset="0"/>
              </a:rPr>
              <a:t>A</a:t>
            </a:r>
          </a:p>
        </p:txBody>
      </p:sp>
      <p:sp>
        <p:nvSpPr>
          <p:cNvPr id="48" name="Diagrama de flujo: terminador 47">
            <a:extLst>
              <a:ext uri="{FF2B5EF4-FFF2-40B4-BE49-F238E27FC236}">
                <a16:creationId xmlns:a16="http://schemas.microsoft.com/office/drawing/2014/main" id="{57E44997-4734-E21E-62D4-2A350131F133}"/>
              </a:ext>
            </a:extLst>
          </p:cNvPr>
          <p:cNvSpPr/>
          <p:nvPr/>
        </p:nvSpPr>
        <p:spPr>
          <a:xfrm>
            <a:off x="1546956" y="1486570"/>
            <a:ext cx="963148" cy="268172"/>
          </a:xfrm>
          <a:prstGeom prst="flowChartTerminator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B50CE412-8E4C-91DE-E323-64A408687962}"/>
              </a:ext>
            </a:extLst>
          </p:cNvPr>
          <p:cNvSpPr txBox="1"/>
          <p:nvPr/>
        </p:nvSpPr>
        <p:spPr>
          <a:xfrm>
            <a:off x="1703871" y="1495294"/>
            <a:ext cx="6587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Medium" pitchFamily="50" charset="0"/>
                <a:cs typeface="Gotham Medium" pitchFamily="50" charset="0"/>
              </a:rPr>
              <a:t>INICIO</a:t>
            </a:r>
          </a:p>
        </p:txBody>
      </p:sp>
      <p:grpSp>
        <p:nvGrpSpPr>
          <p:cNvPr id="50" name="Grupo 49">
            <a:extLst>
              <a:ext uri="{FF2B5EF4-FFF2-40B4-BE49-F238E27FC236}">
                <a16:creationId xmlns:a16="http://schemas.microsoft.com/office/drawing/2014/main" id="{7375EB69-DCA1-20F1-9689-3BDE3D57C7EB}"/>
              </a:ext>
            </a:extLst>
          </p:cNvPr>
          <p:cNvGrpSpPr/>
          <p:nvPr/>
        </p:nvGrpSpPr>
        <p:grpSpPr>
          <a:xfrm>
            <a:off x="1546956" y="1938450"/>
            <a:ext cx="963148" cy="268172"/>
            <a:chOff x="932805" y="1185049"/>
            <a:chExt cx="963148" cy="268172"/>
          </a:xfrm>
        </p:grpSpPr>
        <p:sp>
          <p:nvSpPr>
            <p:cNvPr id="51" name="Diagrama de flujo: terminador 50">
              <a:extLst>
                <a:ext uri="{FF2B5EF4-FFF2-40B4-BE49-F238E27FC236}">
                  <a16:creationId xmlns:a16="http://schemas.microsoft.com/office/drawing/2014/main" id="{E25567F6-3860-38DC-1621-48850B6D1232}"/>
                </a:ext>
              </a:extLst>
            </p:cNvPr>
            <p:cNvSpPr/>
            <p:nvPr/>
          </p:nvSpPr>
          <p:spPr>
            <a:xfrm>
              <a:off x="932805" y="1185049"/>
              <a:ext cx="963148" cy="268172"/>
            </a:xfrm>
            <a:prstGeom prst="flowChartTerminator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2" name="CuadroTexto 51">
              <a:extLst>
                <a:ext uri="{FF2B5EF4-FFF2-40B4-BE49-F238E27FC236}">
                  <a16:creationId xmlns:a16="http://schemas.microsoft.com/office/drawing/2014/main" id="{44F1E302-CF83-B985-8970-DCFC189F337D}"/>
                </a:ext>
              </a:extLst>
            </p:cNvPr>
            <p:cNvSpPr txBox="1"/>
            <p:nvPr/>
          </p:nvSpPr>
          <p:spPr>
            <a:xfrm>
              <a:off x="1089720" y="1193773"/>
              <a:ext cx="65876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 Medium" pitchFamily="50" charset="0"/>
                  <a:cs typeface="Gotham Medium" pitchFamily="50" charset="0"/>
                </a:rPr>
                <a:t>F</a:t>
              </a:r>
              <a:r>
                <a:rPr lang="es-MX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 Medium" pitchFamily="50" charset="0"/>
                  <a:cs typeface="Gotham Medium" pitchFamily="50" charset="0"/>
                </a:rPr>
                <a:t>IN</a:t>
              </a: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2EEA6C9A-D395-CBE3-6C15-C5472E85EB93}"/>
              </a:ext>
            </a:extLst>
          </p:cNvPr>
          <p:cNvGrpSpPr/>
          <p:nvPr/>
        </p:nvGrpSpPr>
        <p:grpSpPr>
          <a:xfrm>
            <a:off x="1303698" y="3066747"/>
            <a:ext cx="1489773" cy="1130174"/>
            <a:chOff x="2901305" y="4790324"/>
            <a:chExt cx="1489773" cy="1130174"/>
          </a:xfrm>
        </p:grpSpPr>
        <p:sp>
          <p:nvSpPr>
            <p:cNvPr id="54" name="Rectángulo: esquinas redondeadas 53">
              <a:extLst>
                <a:ext uri="{FF2B5EF4-FFF2-40B4-BE49-F238E27FC236}">
                  <a16:creationId xmlns:a16="http://schemas.microsoft.com/office/drawing/2014/main" id="{2EEA5BC5-59B3-028D-C43E-DE9F68E6B7B7}"/>
                </a:ext>
              </a:extLst>
            </p:cNvPr>
            <p:cNvSpPr/>
            <p:nvPr/>
          </p:nvSpPr>
          <p:spPr>
            <a:xfrm>
              <a:off x="2901305" y="4800082"/>
              <a:ext cx="1477114" cy="455706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55" name="Rectángulo: esquinas redondeadas 54">
              <a:extLst>
                <a:ext uri="{FF2B5EF4-FFF2-40B4-BE49-F238E27FC236}">
                  <a16:creationId xmlns:a16="http://schemas.microsoft.com/office/drawing/2014/main" id="{FC520275-E24F-39EA-AE63-D88D3688B167}"/>
                </a:ext>
              </a:extLst>
            </p:cNvPr>
            <p:cNvSpPr/>
            <p:nvPr/>
          </p:nvSpPr>
          <p:spPr>
            <a:xfrm>
              <a:off x="2908940" y="5092506"/>
              <a:ext cx="1478068" cy="8279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6" name="CuadroTexto 55">
              <a:extLst>
                <a:ext uri="{FF2B5EF4-FFF2-40B4-BE49-F238E27FC236}">
                  <a16:creationId xmlns:a16="http://schemas.microsoft.com/office/drawing/2014/main" id="{DEED1AEC-CC87-10BE-F901-971B52CF0124}"/>
                </a:ext>
              </a:extLst>
            </p:cNvPr>
            <p:cNvSpPr txBox="1"/>
            <p:nvPr/>
          </p:nvSpPr>
          <p:spPr>
            <a:xfrm>
              <a:off x="2923878" y="4790324"/>
              <a:ext cx="146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 Medium" pitchFamily="50" charset="0"/>
                  <a:cs typeface="Gotham Medium" pitchFamily="50" charset="0"/>
                </a:rPr>
                <a:t>Nombre corto del puesto</a:t>
              </a:r>
              <a:endParaRPr lang="es-MX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Medium" pitchFamily="50" charset="0"/>
                <a:cs typeface="Gotham Medium" pitchFamily="50" charset="0"/>
              </a:endParaRPr>
            </a:p>
          </p:txBody>
        </p:sp>
        <p:sp>
          <p:nvSpPr>
            <p:cNvPr id="57" name="4 Rectángulo">
              <a:extLst>
                <a:ext uri="{FF2B5EF4-FFF2-40B4-BE49-F238E27FC236}">
                  <a16:creationId xmlns:a16="http://schemas.microsoft.com/office/drawing/2014/main" id="{271FCA49-C3EA-BEAF-C347-790FC88FC921}"/>
                </a:ext>
              </a:extLst>
            </p:cNvPr>
            <p:cNvSpPr/>
            <p:nvPr/>
          </p:nvSpPr>
          <p:spPr>
            <a:xfrm>
              <a:off x="2948200" y="5261783"/>
              <a:ext cx="144287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MX" sz="800" dirty="0">
                  <a:solidFill>
                    <a:schemeClr val="tx1"/>
                  </a:solidFill>
                  <a:latin typeface="Gotham Light" pitchFamily="2" charset="0"/>
                  <a:cs typeface="Gotham Light" pitchFamily="2" charset="0"/>
                </a:rPr>
                <a:t>ABCDEFGHIJKLMNOPQRSTUVWXYZ</a:t>
              </a:r>
            </a:p>
          </p:txBody>
        </p:sp>
      </p:grpSp>
      <p:sp>
        <p:nvSpPr>
          <p:cNvPr id="58" name="Diagrama de flujo: decisión 57">
            <a:extLst>
              <a:ext uri="{FF2B5EF4-FFF2-40B4-BE49-F238E27FC236}">
                <a16:creationId xmlns:a16="http://schemas.microsoft.com/office/drawing/2014/main" id="{87B496DC-9171-E07E-56F2-947F3351AE40}"/>
              </a:ext>
            </a:extLst>
          </p:cNvPr>
          <p:cNvSpPr/>
          <p:nvPr/>
        </p:nvSpPr>
        <p:spPr>
          <a:xfrm>
            <a:off x="1324480" y="4783406"/>
            <a:ext cx="1581898" cy="1088105"/>
          </a:xfrm>
          <a:prstGeom prst="flowChartDecision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MX" sz="800" dirty="0">
                <a:solidFill>
                  <a:schemeClr val="tx1"/>
                </a:solidFill>
                <a:latin typeface="Gotham Light" pitchFamily="2" charset="0"/>
                <a:cs typeface="Gotham Light" pitchFamily="2" charset="0"/>
              </a:rPr>
              <a:t>¿ABCDEFGHIJKLMNOPQRSTUVWXYZ</a:t>
            </a:r>
          </a:p>
          <a:p>
            <a:pPr algn="ctr"/>
            <a:r>
              <a:rPr lang="es-ES" sz="800" dirty="0">
                <a:solidFill>
                  <a:schemeClr val="tx1"/>
                </a:solidFill>
                <a:latin typeface="Gotham Light" pitchFamily="2" charset="0"/>
                <a:cs typeface="Gotham Light" pitchFamily="2" charset="0"/>
              </a:rPr>
              <a:t>?</a:t>
            </a:r>
            <a:endParaRPr lang="es-MX" sz="800" dirty="0">
              <a:solidFill>
                <a:schemeClr val="tx1"/>
              </a:solidFill>
              <a:latin typeface="Gotham Light" pitchFamily="2" charset="0"/>
              <a:cs typeface="Gotham Light" pitchFamily="2" charset="0"/>
            </a:endParaRPr>
          </a:p>
        </p:txBody>
      </p:sp>
      <p:sp>
        <p:nvSpPr>
          <p:cNvPr id="59" name="Rectángulo 58">
            <a:extLst>
              <a:ext uri="{FF2B5EF4-FFF2-40B4-BE49-F238E27FC236}">
                <a16:creationId xmlns:a16="http://schemas.microsoft.com/office/drawing/2014/main" id="{4A6186EA-216D-AB52-D4CC-F9B96138B7C7}"/>
              </a:ext>
            </a:extLst>
          </p:cNvPr>
          <p:cNvSpPr/>
          <p:nvPr/>
        </p:nvSpPr>
        <p:spPr>
          <a:xfrm>
            <a:off x="1268645" y="2841503"/>
            <a:ext cx="2920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b="1" dirty="0">
                <a:solidFill>
                  <a:srgbClr val="C00000"/>
                </a:solidFill>
                <a:latin typeface="Gotham Medium" pitchFamily="50" charset="0"/>
                <a:cs typeface="Gotham Medium" pitchFamily="50" charset="0"/>
              </a:rPr>
              <a:t>#</a:t>
            </a: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404E3DFC-4EA4-DE6A-8C55-439CB2F2FE48}"/>
              </a:ext>
            </a:extLst>
          </p:cNvPr>
          <p:cNvSpPr/>
          <p:nvPr/>
        </p:nvSpPr>
        <p:spPr>
          <a:xfrm>
            <a:off x="2736019" y="5015172"/>
            <a:ext cx="4439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000" b="1" dirty="0">
                <a:solidFill>
                  <a:srgbClr val="C00000"/>
                </a:solidFill>
                <a:latin typeface="Gotham Medium" pitchFamily="50" charset="0"/>
                <a:cs typeface="Gotham Medium" pitchFamily="50" charset="0"/>
              </a:rPr>
              <a:t>No</a:t>
            </a:r>
          </a:p>
        </p:txBody>
      </p:sp>
      <p:sp>
        <p:nvSpPr>
          <p:cNvPr id="61" name="Rectángulo 60">
            <a:extLst>
              <a:ext uri="{FF2B5EF4-FFF2-40B4-BE49-F238E27FC236}">
                <a16:creationId xmlns:a16="http://schemas.microsoft.com/office/drawing/2014/main" id="{90497E6A-3734-9631-D1FB-88A10CC646A4}"/>
              </a:ext>
            </a:extLst>
          </p:cNvPr>
          <p:cNvSpPr/>
          <p:nvPr/>
        </p:nvSpPr>
        <p:spPr>
          <a:xfrm>
            <a:off x="2096572" y="5760667"/>
            <a:ext cx="31451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000" b="1" dirty="0">
                <a:solidFill>
                  <a:srgbClr val="C00000"/>
                </a:solidFill>
                <a:latin typeface="Gotham Medium" pitchFamily="50" charset="0"/>
                <a:cs typeface="Gotham Medium" pitchFamily="50" charset="0"/>
              </a:rPr>
              <a:t>Sí</a:t>
            </a:r>
          </a:p>
        </p:txBody>
      </p:sp>
      <p:sp>
        <p:nvSpPr>
          <p:cNvPr id="62" name="Diagrama de flujo: preparación 61">
            <a:extLst>
              <a:ext uri="{FF2B5EF4-FFF2-40B4-BE49-F238E27FC236}">
                <a16:creationId xmlns:a16="http://schemas.microsoft.com/office/drawing/2014/main" id="{5D9F6763-EE52-8EBE-5B35-3A9BA1FCE505}"/>
              </a:ext>
            </a:extLst>
          </p:cNvPr>
          <p:cNvSpPr/>
          <p:nvPr/>
        </p:nvSpPr>
        <p:spPr>
          <a:xfrm>
            <a:off x="6296198" y="2931902"/>
            <a:ext cx="1714325" cy="744912"/>
          </a:xfrm>
          <a:prstGeom prst="flowChartPreparation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bIns="0" rtlCol="0" anchor="ctr"/>
          <a:lstStyle/>
          <a:p>
            <a:pPr algn="ctr"/>
            <a:r>
              <a:rPr lang="es-MX" sz="800" dirty="0">
                <a:solidFill>
                  <a:schemeClr val="tx1"/>
                </a:solidFill>
                <a:latin typeface="Gotham Light" pitchFamily="2" charset="0"/>
                <a:cs typeface="Gotham Light" pitchFamily="2" charset="0"/>
              </a:rPr>
              <a:t>Nombre del procedimiento</a:t>
            </a:r>
          </a:p>
          <a:p>
            <a:pPr algn="ctr"/>
            <a:endParaRPr lang="es-MX" sz="800" dirty="0">
              <a:latin typeface="Panton" panose="00000500000000000000" pitchFamily="50" charset="0"/>
            </a:endParaRPr>
          </a:p>
        </p:txBody>
      </p:sp>
      <p:sp>
        <p:nvSpPr>
          <p:cNvPr id="2" name="Diagrama de flujo: conector 1">
            <a:extLst>
              <a:ext uri="{FF2B5EF4-FFF2-40B4-BE49-F238E27FC236}">
                <a16:creationId xmlns:a16="http://schemas.microsoft.com/office/drawing/2014/main" id="{900E02AD-E634-16DC-5A21-4DAC121674F6}"/>
              </a:ext>
            </a:extLst>
          </p:cNvPr>
          <p:cNvSpPr/>
          <p:nvPr/>
        </p:nvSpPr>
        <p:spPr>
          <a:xfrm>
            <a:off x="4724726" y="1659625"/>
            <a:ext cx="288758" cy="264784"/>
          </a:xfrm>
          <a:prstGeom prst="flowChartConnector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Gotham Light" pitchFamily="2" charset="0"/>
                <a:cs typeface="Gotham Light" pitchFamily="2" charset="0"/>
              </a:rPr>
              <a:t>A</a:t>
            </a:r>
          </a:p>
        </p:txBody>
      </p:sp>
      <p:sp>
        <p:nvSpPr>
          <p:cNvPr id="3" name="Diagrama de flujo: conector 2">
            <a:extLst>
              <a:ext uri="{FF2B5EF4-FFF2-40B4-BE49-F238E27FC236}">
                <a16:creationId xmlns:a16="http://schemas.microsoft.com/office/drawing/2014/main" id="{C286082E-677C-73C9-EA63-86D2CAF2FD42}"/>
              </a:ext>
            </a:extLst>
          </p:cNvPr>
          <p:cNvSpPr/>
          <p:nvPr/>
        </p:nvSpPr>
        <p:spPr>
          <a:xfrm>
            <a:off x="5134019" y="2078289"/>
            <a:ext cx="288758" cy="264784"/>
          </a:xfrm>
          <a:prstGeom prst="flowChartConnector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Gotham Light" pitchFamily="2" charset="0"/>
                <a:cs typeface="Gotham Light" pitchFamily="2" charset="0"/>
              </a:rPr>
              <a:t>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7AA4E86-E721-F9C2-553C-189603D17F23}"/>
              </a:ext>
            </a:extLst>
          </p:cNvPr>
          <p:cNvSpPr txBox="1"/>
          <p:nvPr/>
        </p:nvSpPr>
        <p:spPr>
          <a:xfrm>
            <a:off x="423476" y="449436"/>
            <a:ext cx="32961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s-ES" sz="1100" dirty="0">
                <a:effectLst/>
                <a:latin typeface="Gotham Light" pitchFamily="2" charset="0"/>
                <a:ea typeface="Times New Roman" panose="02020603050405020304" pitchFamily="18" charset="0"/>
              </a:rPr>
              <a:t>Logos de Gobierno del Estado e institucionales de la Dependencia o Entidad</a:t>
            </a:r>
            <a:endParaRPr lang="es-MX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460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889583-C2C1-9E00-E5DF-88D0E92F23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Imagen 77">
            <a:extLst>
              <a:ext uri="{FF2B5EF4-FFF2-40B4-BE49-F238E27FC236}">
                <a16:creationId xmlns:a16="http://schemas.microsoft.com/office/drawing/2014/main" id="{BD02D5E4-C4F0-1685-5E90-DF39AA762D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2576" y="4170043"/>
            <a:ext cx="274344" cy="274344"/>
          </a:xfrm>
          <a:prstGeom prst="rect">
            <a:avLst/>
          </a:prstGeom>
          <a:ln>
            <a:noFill/>
          </a:ln>
        </p:spPr>
      </p:pic>
      <p:grpSp>
        <p:nvGrpSpPr>
          <p:cNvPr id="80" name="Grupo 79">
            <a:extLst>
              <a:ext uri="{FF2B5EF4-FFF2-40B4-BE49-F238E27FC236}">
                <a16:creationId xmlns:a16="http://schemas.microsoft.com/office/drawing/2014/main" id="{FAABE6DE-8126-A5CE-F792-CD2E48D49355}"/>
              </a:ext>
            </a:extLst>
          </p:cNvPr>
          <p:cNvGrpSpPr/>
          <p:nvPr/>
        </p:nvGrpSpPr>
        <p:grpSpPr>
          <a:xfrm>
            <a:off x="618261" y="1564804"/>
            <a:ext cx="1489773" cy="1130174"/>
            <a:chOff x="2901305" y="4790324"/>
            <a:chExt cx="1489773" cy="1130174"/>
          </a:xfrm>
        </p:grpSpPr>
        <p:sp>
          <p:nvSpPr>
            <p:cNvPr id="81" name="Rectángulo: esquinas redondeadas 80">
              <a:extLst>
                <a:ext uri="{FF2B5EF4-FFF2-40B4-BE49-F238E27FC236}">
                  <a16:creationId xmlns:a16="http://schemas.microsoft.com/office/drawing/2014/main" id="{FC1C9096-328E-9DFA-8392-93E3704BD94B}"/>
                </a:ext>
              </a:extLst>
            </p:cNvPr>
            <p:cNvSpPr/>
            <p:nvPr/>
          </p:nvSpPr>
          <p:spPr>
            <a:xfrm>
              <a:off x="2901305" y="4800082"/>
              <a:ext cx="1477114" cy="455706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82" name="Rectángulo: esquinas redondeadas 81">
              <a:extLst>
                <a:ext uri="{FF2B5EF4-FFF2-40B4-BE49-F238E27FC236}">
                  <a16:creationId xmlns:a16="http://schemas.microsoft.com/office/drawing/2014/main" id="{A1759F9C-808B-431E-92F2-512EADC9E20F}"/>
                </a:ext>
              </a:extLst>
            </p:cNvPr>
            <p:cNvSpPr/>
            <p:nvPr/>
          </p:nvSpPr>
          <p:spPr>
            <a:xfrm>
              <a:off x="2908940" y="5092506"/>
              <a:ext cx="1478068" cy="8279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3" name="CuadroTexto 82">
              <a:extLst>
                <a:ext uri="{FF2B5EF4-FFF2-40B4-BE49-F238E27FC236}">
                  <a16:creationId xmlns:a16="http://schemas.microsoft.com/office/drawing/2014/main" id="{FF422D39-12EB-DDBC-09D2-18B8FEC5526A}"/>
                </a:ext>
              </a:extLst>
            </p:cNvPr>
            <p:cNvSpPr txBox="1"/>
            <p:nvPr/>
          </p:nvSpPr>
          <p:spPr>
            <a:xfrm>
              <a:off x="2923878" y="4790324"/>
              <a:ext cx="146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 Medium" pitchFamily="50" charset="0"/>
                  <a:cs typeface="Gotham Medium" pitchFamily="50" charset="0"/>
                </a:rPr>
                <a:t>Nombre corto del puesto</a:t>
              </a:r>
              <a:endParaRPr lang="es-MX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Medium" pitchFamily="50" charset="0"/>
                <a:cs typeface="Gotham Medium" pitchFamily="50" charset="0"/>
              </a:endParaRPr>
            </a:p>
          </p:txBody>
        </p:sp>
        <p:sp>
          <p:nvSpPr>
            <p:cNvPr id="84" name="4 Rectángulo">
              <a:extLst>
                <a:ext uri="{FF2B5EF4-FFF2-40B4-BE49-F238E27FC236}">
                  <a16:creationId xmlns:a16="http://schemas.microsoft.com/office/drawing/2014/main" id="{E47BCEE9-5A7F-C109-9B60-2B15571C1339}"/>
                </a:ext>
              </a:extLst>
            </p:cNvPr>
            <p:cNvSpPr/>
            <p:nvPr/>
          </p:nvSpPr>
          <p:spPr>
            <a:xfrm>
              <a:off x="2940742" y="5280226"/>
              <a:ext cx="144287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MX" sz="800" dirty="0">
                  <a:solidFill>
                    <a:schemeClr val="tx1"/>
                  </a:solidFill>
                  <a:latin typeface="Gotham Light" pitchFamily="2" charset="0"/>
                  <a:cs typeface="Gotham Light" pitchFamily="2" charset="0"/>
                </a:rPr>
                <a:t>ABCDEFGHIJKLMNOPQRSTUVWXYZ</a:t>
              </a:r>
            </a:p>
          </p:txBody>
        </p:sp>
      </p:grpSp>
      <p:sp>
        <p:nvSpPr>
          <p:cNvPr id="85" name="Rectángulo 84">
            <a:extLst>
              <a:ext uri="{FF2B5EF4-FFF2-40B4-BE49-F238E27FC236}">
                <a16:creationId xmlns:a16="http://schemas.microsoft.com/office/drawing/2014/main" id="{C3F03874-4041-C9F8-AD6F-56D8F1330C96}"/>
              </a:ext>
            </a:extLst>
          </p:cNvPr>
          <p:cNvSpPr/>
          <p:nvPr/>
        </p:nvSpPr>
        <p:spPr>
          <a:xfrm>
            <a:off x="583208" y="1339560"/>
            <a:ext cx="2455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b="1" dirty="0">
                <a:solidFill>
                  <a:srgbClr val="C00000"/>
                </a:solidFill>
                <a:latin typeface="Gotham Medium" pitchFamily="50" charset="0"/>
                <a:cs typeface="Gotham Medium" pitchFamily="50" charset="0"/>
              </a:rPr>
              <a:t>1</a:t>
            </a:r>
          </a:p>
        </p:txBody>
      </p:sp>
      <p:sp>
        <p:nvSpPr>
          <p:cNvPr id="87" name="Diagrama de flujo: terminador 86">
            <a:extLst>
              <a:ext uri="{FF2B5EF4-FFF2-40B4-BE49-F238E27FC236}">
                <a16:creationId xmlns:a16="http://schemas.microsoft.com/office/drawing/2014/main" id="{27ED0380-77EB-B027-0F20-E8A3222CE0CC}"/>
              </a:ext>
            </a:extLst>
          </p:cNvPr>
          <p:cNvSpPr/>
          <p:nvPr/>
        </p:nvSpPr>
        <p:spPr>
          <a:xfrm>
            <a:off x="918493" y="985464"/>
            <a:ext cx="963148" cy="268172"/>
          </a:xfrm>
          <a:prstGeom prst="flowChartTerminator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8" name="CuadroTexto 87">
            <a:extLst>
              <a:ext uri="{FF2B5EF4-FFF2-40B4-BE49-F238E27FC236}">
                <a16:creationId xmlns:a16="http://schemas.microsoft.com/office/drawing/2014/main" id="{C34752DF-2221-0BBF-5F19-8FE5941A14F0}"/>
              </a:ext>
            </a:extLst>
          </p:cNvPr>
          <p:cNvSpPr txBox="1"/>
          <p:nvPr/>
        </p:nvSpPr>
        <p:spPr>
          <a:xfrm>
            <a:off x="1075408" y="994188"/>
            <a:ext cx="6587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Medium" pitchFamily="50" charset="0"/>
                <a:cs typeface="Gotham Medium" pitchFamily="50" charset="0"/>
              </a:rPr>
              <a:t>INICIO</a:t>
            </a:r>
          </a:p>
        </p:txBody>
      </p:sp>
      <p:cxnSp>
        <p:nvCxnSpPr>
          <p:cNvPr id="89" name="Conector recto de flecha 88">
            <a:extLst>
              <a:ext uri="{FF2B5EF4-FFF2-40B4-BE49-F238E27FC236}">
                <a16:creationId xmlns:a16="http://schemas.microsoft.com/office/drawing/2014/main" id="{76DE20FA-6770-D937-6AEC-C7681B44990C}"/>
              </a:ext>
            </a:extLst>
          </p:cNvPr>
          <p:cNvCxnSpPr>
            <a:cxnSpLocks/>
            <a:endCxn id="83" idx="0"/>
          </p:cNvCxnSpPr>
          <p:nvPr/>
        </p:nvCxnSpPr>
        <p:spPr>
          <a:xfrm flipH="1">
            <a:off x="1374434" y="1253636"/>
            <a:ext cx="0" cy="311168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cto de flecha 90">
            <a:extLst>
              <a:ext uri="{FF2B5EF4-FFF2-40B4-BE49-F238E27FC236}">
                <a16:creationId xmlns:a16="http://schemas.microsoft.com/office/drawing/2014/main" id="{7365B8E4-400C-9563-6946-7CA55320D89A}"/>
              </a:ext>
            </a:extLst>
          </p:cNvPr>
          <p:cNvCxnSpPr>
            <a:cxnSpLocks/>
          </p:cNvCxnSpPr>
          <p:nvPr/>
        </p:nvCxnSpPr>
        <p:spPr>
          <a:xfrm flipH="1">
            <a:off x="1344055" y="2703490"/>
            <a:ext cx="0" cy="311168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Grupo 91">
            <a:extLst>
              <a:ext uri="{FF2B5EF4-FFF2-40B4-BE49-F238E27FC236}">
                <a16:creationId xmlns:a16="http://schemas.microsoft.com/office/drawing/2014/main" id="{11D4EBB7-555E-35A5-7CAC-4515F040AD63}"/>
              </a:ext>
            </a:extLst>
          </p:cNvPr>
          <p:cNvGrpSpPr/>
          <p:nvPr/>
        </p:nvGrpSpPr>
        <p:grpSpPr>
          <a:xfrm>
            <a:off x="605602" y="3023170"/>
            <a:ext cx="1489773" cy="1130174"/>
            <a:chOff x="2901305" y="4790324"/>
            <a:chExt cx="1489773" cy="1130174"/>
          </a:xfrm>
        </p:grpSpPr>
        <p:sp>
          <p:nvSpPr>
            <p:cNvPr id="93" name="Rectángulo: esquinas redondeadas 92">
              <a:extLst>
                <a:ext uri="{FF2B5EF4-FFF2-40B4-BE49-F238E27FC236}">
                  <a16:creationId xmlns:a16="http://schemas.microsoft.com/office/drawing/2014/main" id="{CC8F4AF7-4954-C43C-1E51-0EF3E003935C}"/>
                </a:ext>
              </a:extLst>
            </p:cNvPr>
            <p:cNvSpPr/>
            <p:nvPr/>
          </p:nvSpPr>
          <p:spPr>
            <a:xfrm>
              <a:off x="2901305" y="4800082"/>
              <a:ext cx="1477114" cy="455706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94" name="Rectángulo: esquinas redondeadas 93">
              <a:extLst>
                <a:ext uri="{FF2B5EF4-FFF2-40B4-BE49-F238E27FC236}">
                  <a16:creationId xmlns:a16="http://schemas.microsoft.com/office/drawing/2014/main" id="{12000226-D581-492F-9E56-334A67F6E112}"/>
                </a:ext>
              </a:extLst>
            </p:cNvPr>
            <p:cNvSpPr/>
            <p:nvPr/>
          </p:nvSpPr>
          <p:spPr>
            <a:xfrm>
              <a:off x="2908940" y="5092506"/>
              <a:ext cx="1478068" cy="8279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5" name="CuadroTexto 94">
              <a:extLst>
                <a:ext uri="{FF2B5EF4-FFF2-40B4-BE49-F238E27FC236}">
                  <a16:creationId xmlns:a16="http://schemas.microsoft.com/office/drawing/2014/main" id="{9427E606-7C2B-7313-B66A-E8DB051F91FD}"/>
                </a:ext>
              </a:extLst>
            </p:cNvPr>
            <p:cNvSpPr txBox="1"/>
            <p:nvPr/>
          </p:nvSpPr>
          <p:spPr>
            <a:xfrm>
              <a:off x="2923878" y="4790324"/>
              <a:ext cx="146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 Medium" pitchFamily="50" charset="0"/>
                  <a:cs typeface="Gotham Medium" pitchFamily="50" charset="0"/>
                </a:rPr>
                <a:t>Nombre corto del puesto</a:t>
              </a:r>
              <a:endParaRPr lang="es-MX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Medium" pitchFamily="50" charset="0"/>
                <a:cs typeface="Gotham Medium" pitchFamily="50" charset="0"/>
              </a:endParaRPr>
            </a:p>
          </p:txBody>
        </p:sp>
        <p:sp>
          <p:nvSpPr>
            <p:cNvPr id="96" name="4 Rectángulo">
              <a:extLst>
                <a:ext uri="{FF2B5EF4-FFF2-40B4-BE49-F238E27FC236}">
                  <a16:creationId xmlns:a16="http://schemas.microsoft.com/office/drawing/2014/main" id="{258BF9F1-F827-CEC5-117F-7478DFEDE808}"/>
                </a:ext>
              </a:extLst>
            </p:cNvPr>
            <p:cNvSpPr/>
            <p:nvPr/>
          </p:nvSpPr>
          <p:spPr>
            <a:xfrm>
              <a:off x="2940742" y="5280226"/>
              <a:ext cx="144287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MX" sz="800" dirty="0">
                  <a:latin typeface="Gotham Light" pitchFamily="2" charset="0"/>
                  <a:cs typeface="Gotham Light" pitchFamily="2" charset="0"/>
                </a:rPr>
                <a:t>ABCDEFGHIJKLMNOPQRSTUVWXYZ</a:t>
              </a:r>
            </a:p>
          </p:txBody>
        </p:sp>
      </p:grpSp>
      <p:sp>
        <p:nvSpPr>
          <p:cNvPr id="97" name="Rectángulo 96">
            <a:extLst>
              <a:ext uri="{FF2B5EF4-FFF2-40B4-BE49-F238E27FC236}">
                <a16:creationId xmlns:a16="http://schemas.microsoft.com/office/drawing/2014/main" id="{82C4ECCC-6BB1-E874-4FD5-F10902DF949F}"/>
              </a:ext>
            </a:extLst>
          </p:cNvPr>
          <p:cNvSpPr/>
          <p:nvPr/>
        </p:nvSpPr>
        <p:spPr>
          <a:xfrm>
            <a:off x="605022" y="2791469"/>
            <a:ext cx="2792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200" b="1" dirty="0">
                <a:solidFill>
                  <a:srgbClr val="C00000"/>
                </a:solidFill>
                <a:latin typeface="Gotham Medium" pitchFamily="50" charset="0"/>
                <a:cs typeface="Gotham Medium" pitchFamily="50" charset="0"/>
              </a:rPr>
              <a:t>2</a:t>
            </a:r>
          </a:p>
        </p:txBody>
      </p:sp>
      <p:cxnSp>
        <p:nvCxnSpPr>
          <p:cNvPr id="98" name="Conector recto de flecha 97">
            <a:extLst>
              <a:ext uri="{FF2B5EF4-FFF2-40B4-BE49-F238E27FC236}">
                <a16:creationId xmlns:a16="http://schemas.microsoft.com/office/drawing/2014/main" id="{A9C30A6B-5B3C-7F6F-2D38-270FF577E12D}"/>
              </a:ext>
            </a:extLst>
          </p:cNvPr>
          <p:cNvCxnSpPr>
            <a:cxnSpLocks/>
          </p:cNvCxnSpPr>
          <p:nvPr/>
        </p:nvCxnSpPr>
        <p:spPr>
          <a:xfrm flipH="1">
            <a:off x="1321953" y="4153344"/>
            <a:ext cx="0" cy="311168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Grupo 98">
            <a:extLst>
              <a:ext uri="{FF2B5EF4-FFF2-40B4-BE49-F238E27FC236}">
                <a16:creationId xmlns:a16="http://schemas.microsoft.com/office/drawing/2014/main" id="{A15DA418-1D02-58F2-C99F-1BFD9BC8E26A}"/>
              </a:ext>
            </a:extLst>
          </p:cNvPr>
          <p:cNvGrpSpPr/>
          <p:nvPr/>
        </p:nvGrpSpPr>
        <p:grpSpPr>
          <a:xfrm>
            <a:off x="586131" y="4475888"/>
            <a:ext cx="1489773" cy="1130174"/>
            <a:chOff x="2901305" y="4790324"/>
            <a:chExt cx="1489773" cy="1130174"/>
          </a:xfrm>
        </p:grpSpPr>
        <p:sp>
          <p:nvSpPr>
            <p:cNvPr id="100" name="Rectángulo: esquinas redondeadas 99">
              <a:extLst>
                <a:ext uri="{FF2B5EF4-FFF2-40B4-BE49-F238E27FC236}">
                  <a16:creationId xmlns:a16="http://schemas.microsoft.com/office/drawing/2014/main" id="{BDD28F4D-41C5-D4D1-0AD5-C72FC3BC1B57}"/>
                </a:ext>
              </a:extLst>
            </p:cNvPr>
            <p:cNvSpPr/>
            <p:nvPr/>
          </p:nvSpPr>
          <p:spPr>
            <a:xfrm>
              <a:off x="2901305" y="4800082"/>
              <a:ext cx="1477114" cy="455706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01" name="Rectángulo: esquinas redondeadas 100">
              <a:extLst>
                <a:ext uri="{FF2B5EF4-FFF2-40B4-BE49-F238E27FC236}">
                  <a16:creationId xmlns:a16="http://schemas.microsoft.com/office/drawing/2014/main" id="{65B4DF6A-D785-F304-9CD1-B3F312847235}"/>
                </a:ext>
              </a:extLst>
            </p:cNvPr>
            <p:cNvSpPr/>
            <p:nvPr/>
          </p:nvSpPr>
          <p:spPr>
            <a:xfrm>
              <a:off x="2908940" y="5092506"/>
              <a:ext cx="1478068" cy="8279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>
                <a:latin typeface="Gotham Light" pitchFamily="2" charset="0"/>
                <a:cs typeface="Gotham Light" pitchFamily="2" charset="0"/>
              </a:endParaRPr>
            </a:p>
          </p:txBody>
        </p:sp>
        <p:sp>
          <p:nvSpPr>
            <p:cNvPr id="102" name="CuadroTexto 101">
              <a:extLst>
                <a:ext uri="{FF2B5EF4-FFF2-40B4-BE49-F238E27FC236}">
                  <a16:creationId xmlns:a16="http://schemas.microsoft.com/office/drawing/2014/main" id="{48DBB8D1-9950-A1FC-0AEC-ECBAF771D476}"/>
                </a:ext>
              </a:extLst>
            </p:cNvPr>
            <p:cNvSpPr txBox="1"/>
            <p:nvPr/>
          </p:nvSpPr>
          <p:spPr>
            <a:xfrm>
              <a:off x="2923878" y="4790324"/>
              <a:ext cx="146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 Medium" pitchFamily="50" charset="0"/>
                  <a:cs typeface="Gotham Medium" pitchFamily="50" charset="0"/>
                </a:rPr>
                <a:t>Nombre corto del puesto</a:t>
              </a:r>
              <a:endParaRPr lang="es-MX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Medium" pitchFamily="50" charset="0"/>
                <a:cs typeface="Gotham Medium" pitchFamily="50" charset="0"/>
              </a:endParaRPr>
            </a:p>
          </p:txBody>
        </p:sp>
        <p:sp>
          <p:nvSpPr>
            <p:cNvPr id="103" name="4 Rectángulo">
              <a:extLst>
                <a:ext uri="{FF2B5EF4-FFF2-40B4-BE49-F238E27FC236}">
                  <a16:creationId xmlns:a16="http://schemas.microsoft.com/office/drawing/2014/main" id="{512B7AC0-8BF5-9AF3-29B7-8724D6361F40}"/>
                </a:ext>
              </a:extLst>
            </p:cNvPr>
            <p:cNvSpPr/>
            <p:nvPr/>
          </p:nvSpPr>
          <p:spPr>
            <a:xfrm>
              <a:off x="2940742" y="5280226"/>
              <a:ext cx="144287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MX" sz="800" dirty="0">
                  <a:solidFill>
                    <a:schemeClr val="tx1"/>
                  </a:solidFill>
                  <a:latin typeface="Gotham Light" pitchFamily="2" charset="0"/>
                  <a:cs typeface="Gotham Light" pitchFamily="2" charset="0"/>
                </a:rPr>
                <a:t>ABCDEFGHIJKLMNOPQRSTUVWXYZ</a:t>
              </a:r>
            </a:p>
          </p:txBody>
        </p:sp>
      </p:grpSp>
      <p:sp>
        <p:nvSpPr>
          <p:cNvPr id="104" name="Rectángulo 103">
            <a:extLst>
              <a:ext uri="{FF2B5EF4-FFF2-40B4-BE49-F238E27FC236}">
                <a16:creationId xmlns:a16="http://schemas.microsoft.com/office/drawing/2014/main" id="{1358CE5D-9F8A-6D11-7FEE-464ACA505C30}"/>
              </a:ext>
            </a:extLst>
          </p:cNvPr>
          <p:cNvSpPr/>
          <p:nvPr/>
        </p:nvSpPr>
        <p:spPr>
          <a:xfrm>
            <a:off x="570237" y="4252527"/>
            <a:ext cx="2792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>
                <a:solidFill>
                  <a:srgbClr val="C00000"/>
                </a:solidFill>
                <a:latin typeface="Gotham Medium" pitchFamily="50" charset="0"/>
                <a:cs typeface="Gotham Medium" pitchFamily="50" charset="0"/>
              </a:rPr>
              <a:t>3</a:t>
            </a:r>
            <a:endParaRPr lang="es-MX" sz="1200" b="1" dirty="0">
              <a:solidFill>
                <a:srgbClr val="C00000"/>
              </a:solidFill>
              <a:latin typeface="Gotham Medium" pitchFamily="50" charset="0"/>
              <a:cs typeface="Gotham Medium" pitchFamily="50" charset="0"/>
            </a:endParaRPr>
          </a:p>
        </p:txBody>
      </p:sp>
      <p:cxnSp>
        <p:nvCxnSpPr>
          <p:cNvPr id="105" name="Conector recto de flecha 104">
            <a:extLst>
              <a:ext uri="{FF2B5EF4-FFF2-40B4-BE49-F238E27FC236}">
                <a16:creationId xmlns:a16="http://schemas.microsoft.com/office/drawing/2014/main" id="{A1664054-C681-3C8D-CE92-06929AF28375}"/>
              </a:ext>
            </a:extLst>
          </p:cNvPr>
          <p:cNvCxnSpPr>
            <a:cxnSpLocks/>
          </p:cNvCxnSpPr>
          <p:nvPr/>
        </p:nvCxnSpPr>
        <p:spPr>
          <a:xfrm flipH="1">
            <a:off x="2527194" y="2012975"/>
            <a:ext cx="83" cy="3832654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ector recto de flecha 105">
            <a:extLst>
              <a:ext uri="{FF2B5EF4-FFF2-40B4-BE49-F238E27FC236}">
                <a16:creationId xmlns:a16="http://schemas.microsoft.com/office/drawing/2014/main" id="{54D88627-9A37-EEC1-C047-43A36F98849C}"/>
              </a:ext>
            </a:extLst>
          </p:cNvPr>
          <p:cNvCxnSpPr>
            <a:cxnSpLocks/>
          </p:cNvCxnSpPr>
          <p:nvPr/>
        </p:nvCxnSpPr>
        <p:spPr>
          <a:xfrm>
            <a:off x="1314279" y="5622298"/>
            <a:ext cx="0" cy="223331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recto de flecha 106">
            <a:extLst>
              <a:ext uri="{FF2B5EF4-FFF2-40B4-BE49-F238E27FC236}">
                <a16:creationId xmlns:a16="http://schemas.microsoft.com/office/drawing/2014/main" id="{92CA6816-BDCF-BA0F-373A-4875ABCEC144}"/>
              </a:ext>
            </a:extLst>
          </p:cNvPr>
          <p:cNvCxnSpPr>
            <a:cxnSpLocks/>
          </p:cNvCxnSpPr>
          <p:nvPr/>
        </p:nvCxnSpPr>
        <p:spPr>
          <a:xfrm>
            <a:off x="2519030" y="2014145"/>
            <a:ext cx="299235" cy="0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ector recto de flecha 107">
            <a:extLst>
              <a:ext uri="{FF2B5EF4-FFF2-40B4-BE49-F238E27FC236}">
                <a16:creationId xmlns:a16="http://schemas.microsoft.com/office/drawing/2014/main" id="{126F418C-69D8-5372-8A67-676A9E29D843}"/>
              </a:ext>
            </a:extLst>
          </p:cNvPr>
          <p:cNvCxnSpPr>
            <a:cxnSpLocks/>
          </p:cNvCxnSpPr>
          <p:nvPr/>
        </p:nvCxnSpPr>
        <p:spPr>
          <a:xfrm>
            <a:off x="1314196" y="5845629"/>
            <a:ext cx="1212998" cy="0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cto de flecha 110">
            <a:extLst>
              <a:ext uri="{FF2B5EF4-FFF2-40B4-BE49-F238E27FC236}">
                <a16:creationId xmlns:a16="http://schemas.microsoft.com/office/drawing/2014/main" id="{E6D240D9-B936-EAF4-C58B-2E4451CCAA3E}"/>
              </a:ext>
            </a:extLst>
          </p:cNvPr>
          <p:cNvCxnSpPr>
            <a:cxnSpLocks/>
          </p:cNvCxnSpPr>
          <p:nvPr/>
        </p:nvCxnSpPr>
        <p:spPr>
          <a:xfrm>
            <a:off x="2574823" y="1774659"/>
            <a:ext cx="244959" cy="0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3" name="Grupo 112">
            <a:extLst>
              <a:ext uri="{FF2B5EF4-FFF2-40B4-BE49-F238E27FC236}">
                <a16:creationId xmlns:a16="http://schemas.microsoft.com/office/drawing/2014/main" id="{CCE41B0C-6451-785A-0A40-201976959B7F}"/>
              </a:ext>
            </a:extLst>
          </p:cNvPr>
          <p:cNvGrpSpPr/>
          <p:nvPr/>
        </p:nvGrpSpPr>
        <p:grpSpPr>
          <a:xfrm>
            <a:off x="2827949" y="1579222"/>
            <a:ext cx="1489773" cy="1130174"/>
            <a:chOff x="2901305" y="4790324"/>
            <a:chExt cx="1489773" cy="1130174"/>
          </a:xfrm>
        </p:grpSpPr>
        <p:sp>
          <p:nvSpPr>
            <p:cNvPr id="114" name="Rectángulo: esquinas redondeadas 113">
              <a:extLst>
                <a:ext uri="{FF2B5EF4-FFF2-40B4-BE49-F238E27FC236}">
                  <a16:creationId xmlns:a16="http://schemas.microsoft.com/office/drawing/2014/main" id="{58CD8873-C4CD-BDEA-EF2E-09B0319161D4}"/>
                </a:ext>
              </a:extLst>
            </p:cNvPr>
            <p:cNvSpPr/>
            <p:nvPr/>
          </p:nvSpPr>
          <p:spPr>
            <a:xfrm>
              <a:off x="2901305" y="4800082"/>
              <a:ext cx="1477114" cy="455706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15" name="Rectángulo: esquinas redondeadas 114">
              <a:extLst>
                <a:ext uri="{FF2B5EF4-FFF2-40B4-BE49-F238E27FC236}">
                  <a16:creationId xmlns:a16="http://schemas.microsoft.com/office/drawing/2014/main" id="{B1DDCEEF-A53C-69D7-2717-1864AC7B47DD}"/>
                </a:ext>
              </a:extLst>
            </p:cNvPr>
            <p:cNvSpPr/>
            <p:nvPr/>
          </p:nvSpPr>
          <p:spPr>
            <a:xfrm>
              <a:off x="2908940" y="5092506"/>
              <a:ext cx="1478068" cy="8279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6" name="CuadroTexto 115">
              <a:extLst>
                <a:ext uri="{FF2B5EF4-FFF2-40B4-BE49-F238E27FC236}">
                  <a16:creationId xmlns:a16="http://schemas.microsoft.com/office/drawing/2014/main" id="{4A93DD4E-D7F1-1694-00A6-389741162ACC}"/>
                </a:ext>
              </a:extLst>
            </p:cNvPr>
            <p:cNvSpPr txBox="1"/>
            <p:nvPr/>
          </p:nvSpPr>
          <p:spPr>
            <a:xfrm>
              <a:off x="2923878" y="4790324"/>
              <a:ext cx="146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 Medium" pitchFamily="50" charset="0"/>
                  <a:cs typeface="Gotham Medium" pitchFamily="50" charset="0"/>
                </a:rPr>
                <a:t>Nombre corto del puesto</a:t>
              </a:r>
              <a:endParaRPr lang="es-MX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Medium" pitchFamily="50" charset="0"/>
                <a:cs typeface="Gotham Medium" pitchFamily="50" charset="0"/>
              </a:endParaRPr>
            </a:p>
          </p:txBody>
        </p:sp>
        <p:sp>
          <p:nvSpPr>
            <p:cNvPr id="117" name="4 Rectángulo">
              <a:extLst>
                <a:ext uri="{FF2B5EF4-FFF2-40B4-BE49-F238E27FC236}">
                  <a16:creationId xmlns:a16="http://schemas.microsoft.com/office/drawing/2014/main" id="{9A30C1A9-C870-FBC2-0296-C309A5A7B383}"/>
                </a:ext>
              </a:extLst>
            </p:cNvPr>
            <p:cNvSpPr/>
            <p:nvPr/>
          </p:nvSpPr>
          <p:spPr>
            <a:xfrm>
              <a:off x="2940742" y="5280226"/>
              <a:ext cx="144287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MX" sz="800" dirty="0">
                  <a:solidFill>
                    <a:schemeClr val="tx1"/>
                  </a:solidFill>
                  <a:latin typeface="Gotham Light" pitchFamily="2" charset="0"/>
                  <a:cs typeface="Gotham Light" pitchFamily="2" charset="0"/>
                </a:rPr>
                <a:t>ABCDEFGHIJKLMNOPQRSTUVWXYZ</a:t>
              </a:r>
            </a:p>
          </p:txBody>
        </p:sp>
      </p:grpSp>
      <p:sp>
        <p:nvSpPr>
          <p:cNvPr id="118" name="Rectángulo 117">
            <a:extLst>
              <a:ext uri="{FF2B5EF4-FFF2-40B4-BE49-F238E27FC236}">
                <a16:creationId xmlns:a16="http://schemas.microsoft.com/office/drawing/2014/main" id="{5383B56E-C0B2-F609-6D75-86F465845A69}"/>
              </a:ext>
            </a:extLst>
          </p:cNvPr>
          <p:cNvSpPr/>
          <p:nvPr/>
        </p:nvSpPr>
        <p:spPr>
          <a:xfrm>
            <a:off x="2786421" y="1359618"/>
            <a:ext cx="29046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>
                <a:solidFill>
                  <a:srgbClr val="C00000"/>
                </a:solidFill>
                <a:latin typeface="Gotham Medium" pitchFamily="50" charset="0"/>
                <a:cs typeface="Gotham Medium" pitchFamily="50" charset="0"/>
              </a:rPr>
              <a:t>4</a:t>
            </a:r>
            <a:endParaRPr lang="es-MX" sz="1200" b="1" dirty="0">
              <a:solidFill>
                <a:srgbClr val="C00000"/>
              </a:solidFill>
              <a:latin typeface="Gotham Medium" pitchFamily="50" charset="0"/>
              <a:cs typeface="Gotham Medium" pitchFamily="50" charset="0"/>
            </a:endParaRPr>
          </a:p>
        </p:txBody>
      </p:sp>
      <p:grpSp>
        <p:nvGrpSpPr>
          <p:cNvPr id="119" name="Grupo 118">
            <a:extLst>
              <a:ext uri="{FF2B5EF4-FFF2-40B4-BE49-F238E27FC236}">
                <a16:creationId xmlns:a16="http://schemas.microsoft.com/office/drawing/2014/main" id="{755D7E99-4824-47E7-2882-50EB01CE27EB}"/>
              </a:ext>
            </a:extLst>
          </p:cNvPr>
          <p:cNvGrpSpPr/>
          <p:nvPr/>
        </p:nvGrpSpPr>
        <p:grpSpPr>
          <a:xfrm>
            <a:off x="2782698" y="3012457"/>
            <a:ext cx="1489773" cy="1130174"/>
            <a:chOff x="2901305" y="4790324"/>
            <a:chExt cx="1489773" cy="1130174"/>
          </a:xfrm>
        </p:grpSpPr>
        <p:sp>
          <p:nvSpPr>
            <p:cNvPr id="120" name="Rectángulo: esquinas redondeadas 119">
              <a:extLst>
                <a:ext uri="{FF2B5EF4-FFF2-40B4-BE49-F238E27FC236}">
                  <a16:creationId xmlns:a16="http://schemas.microsoft.com/office/drawing/2014/main" id="{B8902DAD-7F3E-8133-3BD0-E64FC0C768DE}"/>
                </a:ext>
              </a:extLst>
            </p:cNvPr>
            <p:cNvSpPr/>
            <p:nvPr/>
          </p:nvSpPr>
          <p:spPr>
            <a:xfrm>
              <a:off x="2901305" y="4800082"/>
              <a:ext cx="1477114" cy="455706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21" name="Rectángulo: esquinas redondeadas 120">
              <a:extLst>
                <a:ext uri="{FF2B5EF4-FFF2-40B4-BE49-F238E27FC236}">
                  <a16:creationId xmlns:a16="http://schemas.microsoft.com/office/drawing/2014/main" id="{F41E3283-1631-36B1-E614-D3F8BBD4A871}"/>
                </a:ext>
              </a:extLst>
            </p:cNvPr>
            <p:cNvSpPr/>
            <p:nvPr/>
          </p:nvSpPr>
          <p:spPr>
            <a:xfrm>
              <a:off x="2908940" y="5092506"/>
              <a:ext cx="1478068" cy="8279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2" name="CuadroTexto 121">
              <a:extLst>
                <a:ext uri="{FF2B5EF4-FFF2-40B4-BE49-F238E27FC236}">
                  <a16:creationId xmlns:a16="http://schemas.microsoft.com/office/drawing/2014/main" id="{7E1F7D56-C6AF-C645-17C8-0BD2ADAA6E86}"/>
                </a:ext>
              </a:extLst>
            </p:cNvPr>
            <p:cNvSpPr txBox="1"/>
            <p:nvPr/>
          </p:nvSpPr>
          <p:spPr>
            <a:xfrm>
              <a:off x="2923878" y="4790324"/>
              <a:ext cx="146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 Medium" pitchFamily="50" charset="0"/>
                  <a:cs typeface="Gotham Medium" pitchFamily="50" charset="0"/>
                </a:rPr>
                <a:t>Nombre corto del puesto</a:t>
              </a:r>
              <a:endParaRPr lang="es-MX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Medium" pitchFamily="50" charset="0"/>
                <a:cs typeface="Gotham Medium" pitchFamily="50" charset="0"/>
              </a:endParaRPr>
            </a:p>
          </p:txBody>
        </p:sp>
        <p:sp>
          <p:nvSpPr>
            <p:cNvPr id="123" name="4 Rectángulo">
              <a:extLst>
                <a:ext uri="{FF2B5EF4-FFF2-40B4-BE49-F238E27FC236}">
                  <a16:creationId xmlns:a16="http://schemas.microsoft.com/office/drawing/2014/main" id="{25C5277E-3BB1-5443-BF94-D889CC10F6E7}"/>
                </a:ext>
              </a:extLst>
            </p:cNvPr>
            <p:cNvSpPr/>
            <p:nvPr/>
          </p:nvSpPr>
          <p:spPr>
            <a:xfrm>
              <a:off x="2940742" y="5280226"/>
              <a:ext cx="144287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MX" sz="800" dirty="0">
                  <a:solidFill>
                    <a:schemeClr val="tx1"/>
                  </a:solidFill>
                  <a:latin typeface="Gotham Light" pitchFamily="2" charset="0"/>
                  <a:cs typeface="Gotham Light" pitchFamily="2" charset="0"/>
                </a:rPr>
                <a:t>ABCDEFGHIJKLMNOPQRSTUVWXYZ</a:t>
              </a:r>
            </a:p>
          </p:txBody>
        </p:sp>
      </p:grpSp>
      <p:cxnSp>
        <p:nvCxnSpPr>
          <p:cNvPr id="124" name="Conector recto de flecha 123">
            <a:extLst>
              <a:ext uri="{FF2B5EF4-FFF2-40B4-BE49-F238E27FC236}">
                <a16:creationId xmlns:a16="http://schemas.microsoft.com/office/drawing/2014/main" id="{ECACD971-FECA-50A0-FDE1-F65F6FEF1460}"/>
              </a:ext>
            </a:extLst>
          </p:cNvPr>
          <p:cNvCxnSpPr>
            <a:cxnSpLocks/>
          </p:cNvCxnSpPr>
          <p:nvPr/>
        </p:nvCxnSpPr>
        <p:spPr>
          <a:xfrm flipH="1">
            <a:off x="3548968" y="2709396"/>
            <a:ext cx="0" cy="311168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ectángulo 124">
            <a:extLst>
              <a:ext uri="{FF2B5EF4-FFF2-40B4-BE49-F238E27FC236}">
                <a16:creationId xmlns:a16="http://schemas.microsoft.com/office/drawing/2014/main" id="{9B3E3507-6D9A-6A63-27F6-C584DF9385CD}"/>
              </a:ext>
            </a:extLst>
          </p:cNvPr>
          <p:cNvSpPr/>
          <p:nvPr/>
        </p:nvSpPr>
        <p:spPr>
          <a:xfrm>
            <a:off x="2758251" y="2787345"/>
            <a:ext cx="29046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>
                <a:solidFill>
                  <a:srgbClr val="C00000"/>
                </a:solidFill>
                <a:latin typeface="Gotham Medium" pitchFamily="50" charset="0"/>
                <a:cs typeface="Gotham Medium" pitchFamily="50" charset="0"/>
              </a:rPr>
              <a:t>5</a:t>
            </a:r>
            <a:endParaRPr lang="es-MX" sz="1200" b="1" dirty="0">
              <a:solidFill>
                <a:srgbClr val="C00000"/>
              </a:solidFill>
              <a:latin typeface="Gotham Medium" pitchFamily="50" charset="0"/>
              <a:cs typeface="Gotham Medium" pitchFamily="50" charset="0"/>
            </a:endParaRPr>
          </a:p>
        </p:txBody>
      </p:sp>
      <p:grpSp>
        <p:nvGrpSpPr>
          <p:cNvPr id="126" name="Grupo 125">
            <a:extLst>
              <a:ext uri="{FF2B5EF4-FFF2-40B4-BE49-F238E27FC236}">
                <a16:creationId xmlns:a16="http://schemas.microsoft.com/office/drawing/2014/main" id="{4D0D806B-9E2B-916F-A5C9-F11461724599}"/>
              </a:ext>
            </a:extLst>
          </p:cNvPr>
          <p:cNvGrpSpPr/>
          <p:nvPr/>
        </p:nvGrpSpPr>
        <p:grpSpPr>
          <a:xfrm>
            <a:off x="2768410" y="4468825"/>
            <a:ext cx="1489773" cy="1130174"/>
            <a:chOff x="2901305" y="4790324"/>
            <a:chExt cx="1489773" cy="1130174"/>
          </a:xfrm>
        </p:grpSpPr>
        <p:sp>
          <p:nvSpPr>
            <p:cNvPr id="127" name="Rectángulo: esquinas redondeadas 126">
              <a:extLst>
                <a:ext uri="{FF2B5EF4-FFF2-40B4-BE49-F238E27FC236}">
                  <a16:creationId xmlns:a16="http://schemas.microsoft.com/office/drawing/2014/main" id="{102F9078-9541-C11B-90D8-639838F60459}"/>
                </a:ext>
              </a:extLst>
            </p:cNvPr>
            <p:cNvSpPr/>
            <p:nvPr/>
          </p:nvSpPr>
          <p:spPr>
            <a:xfrm>
              <a:off x="2901305" y="4800082"/>
              <a:ext cx="1477114" cy="455706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28" name="Rectángulo: esquinas redondeadas 127">
              <a:extLst>
                <a:ext uri="{FF2B5EF4-FFF2-40B4-BE49-F238E27FC236}">
                  <a16:creationId xmlns:a16="http://schemas.microsoft.com/office/drawing/2014/main" id="{5759C1EE-0776-AC47-95BF-80FE4A44B9E0}"/>
                </a:ext>
              </a:extLst>
            </p:cNvPr>
            <p:cNvSpPr/>
            <p:nvPr/>
          </p:nvSpPr>
          <p:spPr>
            <a:xfrm>
              <a:off x="2908940" y="5092506"/>
              <a:ext cx="1478068" cy="8279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9" name="CuadroTexto 128">
              <a:extLst>
                <a:ext uri="{FF2B5EF4-FFF2-40B4-BE49-F238E27FC236}">
                  <a16:creationId xmlns:a16="http://schemas.microsoft.com/office/drawing/2014/main" id="{3086BBF7-857F-24C5-0D33-72ED8E90EA17}"/>
                </a:ext>
              </a:extLst>
            </p:cNvPr>
            <p:cNvSpPr txBox="1"/>
            <p:nvPr/>
          </p:nvSpPr>
          <p:spPr>
            <a:xfrm>
              <a:off x="2923878" y="4790324"/>
              <a:ext cx="146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 Medium" pitchFamily="50" charset="0"/>
                  <a:cs typeface="Gotham Medium" pitchFamily="50" charset="0"/>
                </a:rPr>
                <a:t>Nombre corto del puesto</a:t>
              </a:r>
              <a:endParaRPr lang="es-MX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Medium" pitchFamily="50" charset="0"/>
                <a:cs typeface="Gotham Medium" pitchFamily="50" charset="0"/>
              </a:endParaRPr>
            </a:p>
          </p:txBody>
        </p:sp>
        <p:sp>
          <p:nvSpPr>
            <p:cNvPr id="130" name="4 Rectángulo">
              <a:extLst>
                <a:ext uri="{FF2B5EF4-FFF2-40B4-BE49-F238E27FC236}">
                  <a16:creationId xmlns:a16="http://schemas.microsoft.com/office/drawing/2014/main" id="{7448B214-E49D-21A8-06B5-B5E6CF3E225F}"/>
                </a:ext>
              </a:extLst>
            </p:cNvPr>
            <p:cNvSpPr/>
            <p:nvPr/>
          </p:nvSpPr>
          <p:spPr>
            <a:xfrm>
              <a:off x="2940742" y="5280226"/>
              <a:ext cx="144287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MX" sz="800" dirty="0">
                  <a:solidFill>
                    <a:schemeClr val="tx1"/>
                  </a:solidFill>
                </a:rPr>
                <a:t>A</a:t>
              </a:r>
              <a:r>
                <a:rPr lang="es-MX" sz="800" dirty="0">
                  <a:solidFill>
                    <a:schemeClr val="tx1"/>
                  </a:solidFill>
                  <a:latin typeface="Gotham Light" pitchFamily="2" charset="0"/>
                  <a:cs typeface="Gotham Light" pitchFamily="2" charset="0"/>
                </a:rPr>
                <a:t>BCDEFGHIJKLMNOPQRSTUVWXY</a:t>
              </a:r>
              <a:r>
                <a:rPr lang="es-MX" sz="800" dirty="0">
                  <a:solidFill>
                    <a:schemeClr val="tx1"/>
                  </a:solidFill>
                </a:rPr>
                <a:t>Z</a:t>
              </a:r>
            </a:p>
          </p:txBody>
        </p:sp>
      </p:grpSp>
      <p:cxnSp>
        <p:nvCxnSpPr>
          <p:cNvPr id="131" name="Conector recto de flecha 130">
            <a:extLst>
              <a:ext uri="{FF2B5EF4-FFF2-40B4-BE49-F238E27FC236}">
                <a16:creationId xmlns:a16="http://schemas.microsoft.com/office/drawing/2014/main" id="{E975DAC3-0812-8D05-8996-A216270BA9F4}"/>
              </a:ext>
            </a:extLst>
          </p:cNvPr>
          <p:cNvCxnSpPr>
            <a:cxnSpLocks/>
          </p:cNvCxnSpPr>
          <p:nvPr/>
        </p:nvCxnSpPr>
        <p:spPr>
          <a:xfrm flipH="1">
            <a:off x="3506967" y="4136915"/>
            <a:ext cx="0" cy="311168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ector recto de flecha 131">
            <a:extLst>
              <a:ext uri="{FF2B5EF4-FFF2-40B4-BE49-F238E27FC236}">
                <a16:creationId xmlns:a16="http://schemas.microsoft.com/office/drawing/2014/main" id="{91EAF667-EDBE-2B63-82B6-FD371DC09435}"/>
              </a:ext>
            </a:extLst>
          </p:cNvPr>
          <p:cNvCxnSpPr>
            <a:cxnSpLocks/>
          </p:cNvCxnSpPr>
          <p:nvPr/>
        </p:nvCxnSpPr>
        <p:spPr>
          <a:xfrm flipH="1">
            <a:off x="4721522" y="2004811"/>
            <a:ext cx="83" cy="3832654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ector recto de flecha 132">
            <a:extLst>
              <a:ext uri="{FF2B5EF4-FFF2-40B4-BE49-F238E27FC236}">
                <a16:creationId xmlns:a16="http://schemas.microsoft.com/office/drawing/2014/main" id="{EE31398B-1015-CF20-5BE1-6AC227A093B9}"/>
              </a:ext>
            </a:extLst>
          </p:cNvPr>
          <p:cNvCxnSpPr>
            <a:cxnSpLocks/>
          </p:cNvCxnSpPr>
          <p:nvPr/>
        </p:nvCxnSpPr>
        <p:spPr>
          <a:xfrm>
            <a:off x="3508607" y="5614134"/>
            <a:ext cx="0" cy="223331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ector recto de flecha 133">
            <a:extLst>
              <a:ext uri="{FF2B5EF4-FFF2-40B4-BE49-F238E27FC236}">
                <a16:creationId xmlns:a16="http://schemas.microsoft.com/office/drawing/2014/main" id="{EEE22DA5-75D1-A60D-3D47-D94CED4FDDED}"/>
              </a:ext>
            </a:extLst>
          </p:cNvPr>
          <p:cNvCxnSpPr>
            <a:cxnSpLocks/>
          </p:cNvCxnSpPr>
          <p:nvPr/>
        </p:nvCxnSpPr>
        <p:spPr>
          <a:xfrm>
            <a:off x="4713358" y="2005981"/>
            <a:ext cx="299235" cy="0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ector recto de flecha 134">
            <a:extLst>
              <a:ext uri="{FF2B5EF4-FFF2-40B4-BE49-F238E27FC236}">
                <a16:creationId xmlns:a16="http://schemas.microsoft.com/office/drawing/2014/main" id="{5F025969-9D6E-30DC-B26F-E49B53C2F620}"/>
              </a:ext>
            </a:extLst>
          </p:cNvPr>
          <p:cNvCxnSpPr>
            <a:cxnSpLocks/>
          </p:cNvCxnSpPr>
          <p:nvPr/>
        </p:nvCxnSpPr>
        <p:spPr>
          <a:xfrm>
            <a:off x="3508524" y="5837465"/>
            <a:ext cx="1212998" cy="0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ectángulo 135">
            <a:extLst>
              <a:ext uri="{FF2B5EF4-FFF2-40B4-BE49-F238E27FC236}">
                <a16:creationId xmlns:a16="http://schemas.microsoft.com/office/drawing/2014/main" id="{C776E334-0847-E349-B611-E72321628610}"/>
              </a:ext>
            </a:extLst>
          </p:cNvPr>
          <p:cNvSpPr/>
          <p:nvPr/>
        </p:nvSpPr>
        <p:spPr>
          <a:xfrm>
            <a:off x="2715474" y="4246395"/>
            <a:ext cx="29046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>
                <a:solidFill>
                  <a:srgbClr val="C00000"/>
                </a:solidFill>
                <a:latin typeface="Gotham Medium" pitchFamily="50" charset="0"/>
                <a:cs typeface="Gotham Medium" pitchFamily="50" charset="0"/>
              </a:rPr>
              <a:t>6</a:t>
            </a:r>
            <a:endParaRPr lang="es-MX" sz="1200" b="1" dirty="0">
              <a:solidFill>
                <a:srgbClr val="C00000"/>
              </a:solidFill>
              <a:latin typeface="Gotham Medium" pitchFamily="50" charset="0"/>
              <a:cs typeface="Gotham Medium" pitchFamily="50" charset="0"/>
            </a:endParaRPr>
          </a:p>
        </p:txBody>
      </p:sp>
      <p:grpSp>
        <p:nvGrpSpPr>
          <p:cNvPr id="137" name="Grupo 136">
            <a:extLst>
              <a:ext uri="{FF2B5EF4-FFF2-40B4-BE49-F238E27FC236}">
                <a16:creationId xmlns:a16="http://schemas.microsoft.com/office/drawing/2014/main" id="{733DDC29-E3C3-52A5-D111-FCD12C5BE6C7}"/>
              </a:ext>
            </a:extLst>
          </p:cNvPr>
          <p:cNvGrpSpPr/>
          <p:nvPr/>
        </p:nvGrpSpPr>
        <p:grpSpPr>
          <a:xfrm>
            <a:off x="5009918" y="1584694"/>
            <a:ext cx="1489773" cy="1130174"/>
            <a:chOff x="2901305" y="4790324"/>
            <a:chExt cx="1489773" cy="1130174"/>
          </a:xfrm>
        </p:grpSpPr>
        <p:sp>
          <p:nvSpPr>
            <p:cNvPr id="138" name="Rectángulo: esquinas redondeadas 137">
              <a:extLst>
                <a:ext uri="{FF2B5EF4-FFF2-40B4-BE49-F238E27FC236}">
                  <a16:creationId xmlns:a16="http://schemas.microsoft.com/office/drawing/2014/main" id="{90F102A6-F6F6-271E-475A-E193C5717D14}"/>
                </a:ext>
              </a:extLst>
            </p:cNvPr>
            <p:cNvSpPr/>
            <p:nvPr/>
          </p:nvSpPr>
          <p:spPr>
            <a:xfrm>
              <a:off x="2901305" y="4800082"/>
              <a:ext cx="1477114" cy="455706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39" name="Rectángulo: esquinas redondeadas 138">
              <a:extLst>
                <a:ext uri="{FF2B5EF4-FFF2-40B4-BE49-F238E27FC236}">
                  <a16:creationId xmlns:a16="http://schemas.microsoft.com/office/drawing/2014/main" id="{F26603A1-2164-9723-95AE-3628B1CE2279}"/>
                </a:ext>
              </a:extLst>
            </p:cNvPr>
            <p:cNvSpPr/>
            <p:nvPr/>
          </p:nvSpPr>
          <p:spPr>
            <a:xfrm>
              <a:off x="2908940" y="5092506"/>
              <a:ext cx="1478068" cy="8279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40" name="CuadroTexto 139">
              <a:extLst>
                <a:ext uri="{FF2B5EF4-FFF2-40B4-BE49-F238E27FC236}">
                  <a16:creationId xmlns:a16="http://schemas.microsoft.com/office/drawing/2014/main" id="{EB08E23A-7F45-3959-5125-8C7F3E3605CF}"/>
                </a:ext>
              </a:extLst>
            </p:cNvPr>
            <p:cNvSpPr txBox="1"/>
            <p:nvPr/>
          </p:nvSpPr>
          <p:spPr>
            <a:xfrm>
              <a:off x="2923878" y="4790324"/>
              <a:ext cx="146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 Medium" pitchFamily="50" charset="0"/>
                  <a:cs typeface="Gotham Medium" pitchFamily="50" charset="0"/>
                </a:rPr>
                <a:t>Nombre corto del puesto</a:t>
              </a:r>
              <a:endParaRPr lang="es-MX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Medium" pitchFamily="50" charset="0"/>
                <a:cs typeface="Gotham Medium" pitchFamily="50" charset="0"/>
              </a:endParaRPr>
            </a:p>
          </p:txBody>
        </p:sp>
        <p:sp>
          <p:nvSpPr>
            <p:cNvPr id="141" name="4 Rectángulo">
              <a:extLst>
                <a:ext uri="{FF2B5EF4-FFF2-40B4-BE49-F238E27FC236}">
                  <a16:creationId xmlns:a16="http://schemas.microsoft.com/office/drawing/2014/main" id="{F6C64405-13D4-3E21-1D2A-D333C95167CE}"/>
                </a:ext>
              </a:extLst>
            </p:cNvPr>
            <p:cNvSpPr/>
            <p:nvPr/>
          </p:nvSpPr>
          <p:spPr>
            <a:xfrm>
              <a:off x="2940742" y="5280226"/>
              <a:ext cx="144287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MX" sz="800" dirty="0">
                  <a:solidFill>
                    <a:schemeClr val="tx1"/>
                  </a:solidFill>
                  <a:latin typeface="Gotham Light" pitchFamily="2" charset="0"/>
                  <a:cs typeface="Gotham Light" pitchFamily="2" charset="0"/>
                </a:rPr>
                <a:t>ABCDEFGHIJKLMNOPQRSTUVWXYZ</a:t>
              </a:r>
            </a:p>
          </p:txBody>
        </p:sp>
      </p:grpSp>
      <p:sp>
        <p:nvSpPr>
          <p:cNvPr id="142" name="Rectángulo 141">
            <a:extLst>
              <a:ext uri="{FF2B5EF4-FFF2-40B4-BE49-F238E27FC236}">
                <a16:creationId xmlns:a16="http://schemas.microsoft.com/office/drawing/2014/main" id="{27207A8D-4989-AC28-D88B-CED9286C4A76}"/>
              </a:ext>
            </a:extLst>
          </p:cNvPr>
          <p:cNvSpPr/>
          <p:nvPr/>
        </p:nvSpPr>
        <p:spPr>
          <a:xfrm>
            <a:off x="4950777" y="1352192"/>
            <a:ext cx="27924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>
                <a:solidFill>
                  <a:srgbClr val="C00000"/>
                </a:solidFill>
                <a:latin typeface="Gotham Medium" pitchFamily="50" charset="0"/>
                <a:cs typeface="Gotham Medium" pitchFamily="50" charset="0"/>
              </a:rPr>
              <a:t>7</a:t>
            </a:r>
            <a:endParaRPr lang="es-MX" sz="1200" b="1" dirty="0">
              <a:solidFill>
                <a:srgbClr val="C00000"/>
              </a:solidFill>
              <a:latin typeface="Gotham Medium" pitchFamily="50" charset="0"/>
              <a:cs typeface="Gotham Medium" pitchFamily="50" charset="0"/>
            </a:endParaRPr>
          </a:p>
        </p:txBody>
      </p:sp>
      <p:cxnSp>
        <p:nvCxnSpPr>
          <p:cNvPr id="143" name="Conector recto de flecha 142">
            <a:extLst>
              <a:ext uri="{FF2B5EF4-FFF2-40B4-BE49-F238E27FC236}">
                <a16:creationId xmlns:a16="http://schemas.microsoft.com/office/drawing/2014/main" id="{8EC49E58-EC95-5690-D32C-3955CFC17710}"/>
              </a:ext>
            </a:extLst>
          </p:cNvPr>
          <p:cNvCxnSpPr>
            <a:cxnSpLocks/>
          </p:cNvCxnSpPr>
          <p:nvPr/>
        </p:nvCxnSpPr>
        <p:spPr>
          <a:xfrm flipH="1">
            <a:off x="5758406" y="2721760"/>
            <a:ext cx="0" cy="311168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Diagrama de flujo: decisión 145">
            <a:extLst>
              <a:ext uri="{FF2B5EF4-FFF2-40B4-BE49-F238E27FC236}">
                <a16:creationId xmlns:a16="http://schemas.microsoft.com/office/drawing/2014/main" id="{C5428C1F-4DC5-9F97-24EC-8C4A5CE154B9}"/>
              </a:ext>
            </a:extLst>
          </p:cNvPr>
          <p:cNvSpPr/>
          <p:nvPr/>
        </p:nvSpPr>
        <p:spPr>
          <a:xfrm>
            <a:off x="4958516" y="3064124"/>
            <a:ext cx="1581898" cy="1088105"/>
          </a:xfrm>
          <a:prstGeom prst="flowChartDecision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MX" sz="800" dirty="0">
                <a:solidFill>
                  <a:schemeClr val="tx1"/>
                </a:solidFill>
                <a:latin typeface="Gotham Light" pitchFamily="2" charset="0"/>
                <a:cs typeface="Gotham Light" pitchFamily="2" charset="0"/>
              </a:rPr>
              <a:t>¿ABCDEFGHIJKLMNOPQRSTUVWXYZ</a:t>
            </a:r>
          </a:p>
          <a:p>
            <a:pPr algn="ctr"/>
            <a:r>
              <a:rPr lang="es-ES" sz="800" dirty="0">
                <a:solidFill>
                  <a:schemeClr val="tx1"/>
                </a:solidFill>
                <a:latin typeface="Gotham Light" pitchFamily="2" charset="0"/>
                <a:cs typeface="Gotham Light" pitchFamily="2" charset="0"/>
              </a:rPr>
              <a:t>?</a:t>
            </a:r>
            <a:endParaRPr lang="es-MX" sz="800" dirty="0">
              <a:solidFill>
                <a:schemeClr val="tx1"/>
              </a:solidFill>
              <a:latin typeface="Gotham Light" pitchFamily="2" charset="0"/>
              <a:cs typeface="Gotham Light" pitchFamily="2" charset="0"/>
            </a:endParaRPr>
          </a:p>
        </p:txBody>
      </p:sp>
      <p:grpSp>
        <p:nvGrpSpPr>
          <p:cNvPr id="147" name="Grupo 146">
            <a:extLst>
              <a:ext uri="{FF2B5EF4-FFF2-40B4-BE49-F238E27FC236}">
                <a16:creationId xmlns:a16="http://schemas.microsoft.com/office/drawing/2014/main" id="{543E4F87-407F-F9E7-577C-B715ABF84D2F}"/>
              </a:ext>
            </a:extLst>
          </p:cNvPr>
          <p:cNvGrpSpPr/>
          <p:nvPr/>
        </p:nvGrpSpPr>
        <p:grpSpPr>
          <a:xfrm>
            <a:off x="5023361" y="4464207"/>
            <a:ext cx="1489773" cy="1130174"/>
            <a:chOff x="2901305" y="4790324"/>
            <a:chExt cx="1489773" cy="1130174"/>
          </a:xfrm>
        </p:grpSpPr>
        <p:sp>
          <p:nvSpPr>
            <p:cNvPr id="148" name="Rectángulo: esquinas redondeadas 147">
              <a:extLst>
                <a:ext uri="{FF2B5EF4-FFF2-40B4-BE49-F238E27FC236}">
                  <a16:creationId xmlns:a16="http://schemas.microsoft.com/office/drawing/2014/main" id="{7EAC4C31-234E-0B2A-4390-D764A4894F77}"/>
                </a:ext>
              </a:extLst>
            </p:cNvPr>
            <p:cNvSpPr/>
            <p:nvPr/>
          </p:nvSpPr>
          <p:spPr>
            <a:xfrm>
              <a:off x="2901305" y="4800082"/>
              <a:ext cx="1477114" cy="455706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49" name="Rectángulo: esquinas redondeadas 148">
              <a:extLst>
                <a:ext uri="{FF2B5EF4-FFF2-40B4-BE49-F238E27FC236}">
                  <a16:creationId xmlns:a16="http://schemas.microsoft.com/office/drawing/2014/main" id="{7832D5E4-B210-52FF-0646-4F9F9CF8DD09}"/>
                </a:ext>
              </a:extLst>
            </p:cNvPr>
            <p:cNvSpPr/>
            <p:nvPr/>
          </p:nvSpPr>
          <p:spPr>
            <a:xfrm>
              <a:off x="2908940" y="5092506"/>
              <a:ext cx="1478068" cy="8279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50" name="CuadroTexto 149">
              <a:extLst>
                <a:ext uri="{FF2B5EF4-FFF2-40B4-BE49-F238E27FC236}">
                  <a16:creationId xmlns:a16="http://schemas.microsoft.com/office/drawing/2014/main" id="{5B309F9D-6574-E7AD-5571-4DE4D5042E6F}"/>
                </a:ext>
              </a:extLst>
            </p:cNvPr>
            <p:cNvSpPr txBox="1"/>
            <p:nvPr/>
          </p:nvSpPr>
          <p:spPr>
            <a:xfrm>
              <a:off x="2923878" y="4790324"/>
              <a:ext cx="146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 Medium" pitchFamily="50" charset="0"/>
                  <a:cs typeface="Gotham Medium" pitchFamily="50" charset="0"/>
                </a:rPr>
                <a:t>Nombre corto del puesto</a:t>
              </a:r>
              <a:endParaRPr lang="es-MX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Medium" pitchFamily="50" charset="0"/>
                <a:cs typeface="Gotham Medium" pitchFamily="50" charset="0"/>
              </a:endParaRPr>
            </a:p>
          </p:txBody>
        </p:sp>
        <p:sp>
          <p:nvSpPr>
            <p:cNvPr id="151" name="4 Rectángulo">
              <a:extLst>
                <a:ext uri="{FF2B5EF4-FFF2-40B4-BE49-F238E27FC236}">
                  <a16:creationId xmlns:a16="http://schemas.microsoft.com/office/drawing/2014/main" id="{75988C19-B100-0AA8-464C-0B2105B10596}"/>
                </a:ext>
              </a:extLst>
            </p:cNvPr>
            <p:cNvSpPr/>
            <p:nvPr/>
          </p:nvSpPr>
          <p:spPr>
            <a:xfrm>
              <a:off x="2940742" y="5280226"/>
              <a:ext cx="144287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MX" sz="800" dirty="0">
                  <a:solidFill>
                    <a:schemeClr val="tx1"/>
                  </a:solidFill>
                  <a:latin typeface="Gotham Light" pitchFamily="2" charset="0"/>
                  <a:cs typeface="Gotham Light" pitchFamily="2" charset="0"/>
                </a:rPr>
                <a:t>ABCDEFGHIJKLMNOPQRSTUVWXYZ</a:t>
              </a:r>
            </a:p>
          </p:txBody>
        </p:sp>
      </p:grpSp>
      <p:sp>
        <p:nvSpPr>
          <p:cNvPr id="152" name="Rectángulo 151">
            <a:extLst>
              <a:ext uri="{FF2B5EF4-FFF2-40B4-BE49-F238E27FC236}">
                <a16:creationId xmlns:a16="http://schemas.microsoft.com/office/drawing/2014/main" id="{D17455E8-C516-EF8D-25FD-53E5AEE23B78}"/>
              </a:ext>
            </a:extLst>
          </p:cNvPr>
          <p:cNvSpPr/>
          <p:nvPr/>
        </p:nvSpPr>
        <p:spPr>
          <a:xfrm>
            <a:off x="4971631" y="4224486"/>
            <a:ext cx="2824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>
                <a:solidFill>
                  <a:srgbClr val="C00000"/>
                </a:solidFill>
                <a:latin typeface="Gotham Medium" pitchFamily="50" charset="0"/>
                <a:cs typeface="Gotham Medium" pitchFamily="50" charset="0"/>
              </a:rPr>
              <a:t>8</a:t>
            </a:r>
            <a:endParaRPr lang="es-MX" sz="1200" b="1" dirty="0">
              <a:solidFill>
                <a:srgbClr val="C00000"/>
              </a:solidFill>
              <a:latin typeface="Gotham Medium" pitchFamily="50" charset="0"/>
              <a:cs typeface="Gotham Medium" pitchFamily="50" charset="0"/>
            </a:endParaRPr>
          </a:p>
        </p:txBody>
      </p:sp>
      <p:sp>
        <p:nvSpPr>
          <p:cNvPr id="153" name="Rectángulo 152">
            <a:extLst>
              <a:ext uri="{FF2B5EF4-FFF2-40B4-BE49-F238E27FC236}">
                <a16:creationId xmlns:a16="http://schemas.microsoft.com/office/drawing/2014/main" id="{6883994E-C658-2B49-D7E6-67B08D788D08}"/>
              </a:ext>
            </a:extLst>
          </p:cNvPr>
          <p:cNvSpPr/>
          <p:nvPr/>
        </p:nvSpPr>
        <p:spPr>
          <a:xfrm>
            <a:off x="6251547" y="3274974"/>
            <a:ext cx="4439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000" b="1" dirty="0">
                <a:solidFill>
                  <a:srgbClr val="C00000"/>
                </a:solidFill>
                <a:latin typeface="Gotham Medium" pitchFamily="50" charset="0"/>
                <a:cs typeface="Gotham Medium" pitchFamily="50" charset="0"/>
              </a:rPr>
              <a:t>No</a:t>
            </a:r>
          </a:p>
        </p:txBody>
      </p:sp>
      <p:sp>
        <p:nvSpPr>
          <p:cNvPr id="154" name="Rectángulo 153">
            <a:extLst>
              <a:ext uri="{FF2B5EF4-FFF2-40B4-BE49-F238E27FC236}">
                <a16:creationId xmlns:a16="http://schemas.microsoft.com/office/drawing/2014/main" id="{98D815E2-4659-8E49-0589-6B1B1FA529C8}"/>
              </a:ext>
            </a:extLst>
          </p:cNvPr>
          <p:cNvSpPr/>
          <p:nvPr/>
        </p:nvSpPr>
        <p:spPr>
          <a:xfrm>
            <a:off x="5773018" y="4094669"/>
            <a:ext cx="31451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000" b="1" dirty="0">
                <a:solidFill>
                  <a:srgbClr val="C00000"/>
                </a:solidFill>
                <a:latin typeface="Gotham Medium" pitchFamily="50" charset="0"/>
                <a:cs typeface="Gotham Medium" pitchFamily="50" charset="0"/>
              </a:rPr>
              <a:t>Sí</a:t>
            </a:r>
          </a:p>
        </p:txBody>
      </p:sp>
      <p:cxnSp>
        <p:nvCxnSpPr>
          <p:cNvPr id="155" name="Conector recto de flecha 154">
            <a:extLst>
              <a:ext uri="{FF2B5EF4-FFF2-40B4-BE49-F238E27FC236}">
                <a16:creationId xmlns:a16="http://schemas.microsoft.com/office/drawing/2014/main" id="{4E69E24F-F2F2-ADAB-6A49-85D4A722EA0D}"/>
              </a:ext>
            </a:extLst>
          </p:cNvPr>
          <p:cNvCxnSpPr>
            <a:cxnSpLocks/>
          </p:cNvCxnSpPr>
          <p:nvPr/>
        </p:nvCxnSpPr>
        <p:spPr>
          <a:xfrm>
            <a:off x="6540414" y="3608176"/>
            <a:ext cx="399229" cy="0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ector recto de flecha 156">
            <a:extLst>
              <a:ext uri="{FF2B5EF4-FFF2-40B4-BE49-F238E27FC236}">
                <a16:creationId xmlns:a16="http://schemas.microsoft.com/office/drawing/2014/main" id="{45551D95-8967-FAEE-3867-E0C6B5A88F7C}"/>
              </a:ext>
            </a:extLst>
          </p:cNvPr>
          <p:cNvCxnSpPr>
            <a:cxnSpLocks/>
          </p:cNvCxnSpPr>
          <p:nvPr/>
        </p:nvCxnSpPr>
        <p:spPr>
          <a:xfrm>
            <a:off x="6935452" y="1996647"/>
            <a:ext cx="4191" cy="1611529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ector recto de flecha 157">
            <a:extLst>
              <a:ext uri="{FF2B5EF4-FFF2-40B4-BE49-F238E27FC236}">
                <a16:creationId xmlns:a16="http://schemas.microsoft.com/office/drawing/2014/main" id="{15F8A8BE-F4BE-6EDC-502D-D5379BA2EA9F}"/>
              </a:ext>
            </a:extLst>
          </p:cNvPr>
          <p:cNvCxnSpPr>
            <a:cxnSpLocks/>
          </p:cNvCxnSpPr>
          <p:nvPr/>
        </p:nvCxnSpPr>
        <p:spPr>
          <a:xfrm>
            <a:off x="6935452" y="1996647"/>
            <a:ext cx="315733" cy="0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Diagrama de flujo: conector 161">
            <a:extLst>
              <a:ext uri="{FF2B5EF4-FFF2-40B4-BE49-F238E27FC236}">
                <a16:creationId xmlns:a16="http://schemas.microsoft.com/office/drawing/2014/main" id="{73369579-5F2C-4A95-EE15-8F28A8E03138}"/>
              </a:ext>
            </a:extLst>
          </p:cNvPr>
          <p:cNvSpPr/>
          <p:nvPr/>
        </p:nvSpPr>
        <p:spPr>
          <a:xfrm>
            <a:off x="2277269" y="1641025"/>
            <a:ext cx="288758" cy="264784"/>
          </a:xfrm>
          <a:prstGeom prst="flowChartConnector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Gotham Light" pitchFamily="2" charset="0"/>
                <a:cs typeface="Gotham Light" pitchFamily="2" charset="0"/>
              </a:rPr>
              <a:t>A</a:t>
            </a:r>
          </a:p>
        </p:txBody>
      </p:sp>
      <p:cxnSp>
        <p:nvCxnSpPr>
          <p:cNvPr id="163" name="Conector recto de flecha 162">
            <a:extLst>
              <a:ext uri="{FF2B5EF4-FFF2-40B4-BE49-F238E27FC236}">
                <a16:creationId xmlns:a16="http://schemas.microsoft.com/office/drawing/2014/main" id="{E4DD78C7-55DE-D4EE-F256-7CB2331AC6BE}"/>
              </a:ext>
            </a:extLst>
          </p:cNvPr>
          <p:cNvCxnSpPr>
            <a:cxnSpLocks/>
          </p:cNvCxnSpPr>
          <p:nvPr/>
        </p:nvCxnSpPr>
        <p:spPr>
          <a:xfrm flipH="1">
            <a:off x="5740174" y="4148755"/>
            <a:ext cx="0" cy="311168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ector recto de flecha 163">
            <a:extLst>
              <a:ext uri="{FF2B5EF4-FFF2-40B4-BE49-F238E27FC236}">
                <a16:creationId xmlns:a16="http://schemas.microsoft.com/office/drawing/2014/main" id="{97393E35-50BE-7CA7-05DA-744779EE8942}"/>
              </a:ext>
            </a:extLst>
          </p:cNvPr>
          <p:cNvCxnSpPr>
            <a:cxnSpLocks/>
          </p:cNvCxnSpPr>
          <p:nvPr/>
        </p:nvCxnSpPr>
        <p:spPr>
          <a:xfrm flipH="1">
            <a:off x="5793822" y="5593747"/>
            <a:ext cx="0" cy="311168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Diagrama de flujo: conector fuera de página 164">
            <a:extLst>
              <a:ext uri="{FF2B5EF4-FFF2-40B4-BE49-F238E27FC236}">
                <a16:creationId xmlns:a16="http://schemas.microsoft.com/office/drawing/2014/main" id="{66A000D8-BAA8-EC56-A80D-8D4E8FC8A598}"/>
              </a:ext>
            </a:extLst>
          </p:cNvPr>
          <p:cNvSpPr/>
          <p:nvPr/>
        </p:nvSpPr>
        <p:spPr>
          <a:xfrm>
            <a:off x="5651483" y="5911793"/>
            <a:ext cx="288758" cy="264784"/>
          </a:xfrm>
          <a:prstGeom prst="flowChartOffpageConnector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Gotham Light" pitchFamily="2" charset="0"/>
                <a:cs typeface="Gotham Light" pitchFamily="2" charset="0"/>
              </a:rPr>
              <a:t>1</a:t>
            </a:r>
          </a:p>
        </p:txBody>
      </p:sp>
      <p:cxnSp>
        <p:nvCxnSpPr>
          <p:cNvPr id="166" name="Conector recto de flecha 165">
            <a:extLst>
              <a:ext uri="{FF2B5EF4-FFF2-40B4-BE49-F238E27FC236}">
                <a16:creationId xmlns:a16="http://schemas.microsoft.com/office/drawing/2014/main" id="{F5C00CA9-F172-1D35-7E92-10D2EC07DDE3}"/>
              </a:ext>
            </a:extLst>
          </p:cNvPr>
          <p:cNvCxnSpPr>
            <a:cxnSpLocks/>
          </p:cNvCxnSpPr>
          <p:nvPr/>
        </p:nvCxnSpPr>
        <p:spPr>
          <a:xfrm flipH="1">
            <a:off x="8010741" y="5570215"/>
            <a:ext cx="0" cy="311168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Diagrama de flujo: conector 166">
            <a:extLst>
              <a:ext uri="{FF2B5EF4-FFF2-40B4-BE49-F238E27FC236}">
                <a16:creationId xmlns:a16="http://schemas.microsoft.com/office/drawing/2014/main" id="{5D8CC21A-8353-1BA7-8646-1487C38E85B9}"/>
              </a:ext>
            </a:extLst>
          </p:cNvPr>
          <p:cNvSpPr/>
          <p:nvPr/>
        </p:nvSpPr>
        <p:spPr>
          <a:xfrm>
            <a:off x="7869349" y="5885760"/>
            <a:ext cx="288758" cy="264784"/>
          </a:xfrm>
          <a:prstGeom prst="flowChartConnector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Gotham Light" pitchFamily="2" charset="0"/>
                <a:cs typeface="Gotham Light" pitchFamily="2" charset="0"/>
              </a:rPr>
              <a:t>A</a:t>
            </a:r>
          </a:p>
        </p:txBody>
      </p:sp>
      <p:grpSp>
        <p:nvGrpSpPr>
          <p:cNvPr id="168" name="Grupo 167">
            <a:extLst>
              <a:ext uri="{FF2B5EF4-FFF2-40B4-BE49-F238E27FC236}">
                <a16:creationId xmlns:a16="http://schemas.microsoft.com/office/drawing/2014/main" id="{1092FAAE-C296-577D-1118-3DDD0E3536FD}"/>
              </a:ext>
            </a:extLst>
          </p:cNvPr>
          <p:cNvGrpSpPr/>
          <p:nvPr/>
        </p:nvGrpSpPr>
        <p:grpSpPr>
          <a:xfrm>
            <a:off x="7272585" y="1565151"/>
            <a:ext cx="1489773" cy="1130174"/>
            <a:chOff x="2901305" y="4790324"/>
            <a:chExt cx="1489773" cy="1130174"/>
          </a:xfrm>
        </p:grpSpPr>
        <p:sp>
          <p:nvSpPr>
            <p:cNvPr id="169" name="Rectángulo: esquinas redondeadas 168">
              <a:extLst>
                <a:ext uri="{FF2B5EF4-FFF2-40B4-BE49-F238E27FC236}">
                  <a16:creationId xmlns:a16="http://schemas.microsoft.com/office/drawing/2014/main" id="{195F709E-CD2C-B053-2521-CA82ADA0B259}"/>
                </a:ext>
              </a:extLst>
            </p:cNvPr>
            <p:cNvSpPr/>
            <p:nvPr/>
          </p:nvSpPr>
          <p:spPr>
            <a:xfrm>
              <a:off x="2901305" y="4800082"/>
              <a:ext cx="1477114" cy="455706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70" name="Rectángulo: esquinas redondeadas 169">
              <a:extLst>
                <a:ext uri="{FF2B5EF4-FFF2-40B4-BE49-F238E27FC236}">
                  <a16:creationId xmlns:a16="http://schemas.microsoft.com/office/drawing/2014/main" id="{8EF0D69C-32D8-627D-1790-987EC853FF63}"/>
                </a:ext>
              </a:extLst>
            </p:cNvPr>
            <p:cNvSpPr/>
            <p:nvPr/>
          </p:nvSpPr>
          <p:spPr>
            <a:xfrm>
              <a:off x="2908940" y="5092506"/>
              <a:ext cx="1478068" cy="8279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1" name="CuadroTexto 170">
              <a:extLst>
                <a:ext uri="{FF2B5EF4-FFF2-40B4-BE49-F238E27FC236}">
                  <a16:creationId xmlns:a16="http://schemas.microsoft.com/office/drawing/2014/main" id="{4FAACBB6-A6FD-C6A3-362E-3440FFC3E5DE}"/>
                </a:ext>
              </a:extLst>
            </p:cNvPr>
            <p:cNvSpPr txBox="1"/>
            <p:nvPr/>
          </p:nvSpPr>
          <p:spPr>
            <a:xfrm>
              <a:off x="2923878" y="4790324"/>
              <a:ext cx="146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 Medium" pitchFamily="50" charset="0"/>
                  <a:cs typeface="Gotham Medium" pitchFamily="50" charset="0"/>
                </a:rPr>
                <a:t>Nombre corto del puesto</a:t>
              </a:r>
              <a:endParaRPr lang="es-MX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Medium" pitchFamily="50" charset="0"/>
                <a:cs typeface="Gotham Medium" pitchFamily="50" charset="0"/>
              </a:endParaRPr>
            </a:p>
          </p:txBody>
        </p:sp>
        <p:sp>
          <p:nvSpPr>
            <p:cNvPr id="172" name="4 Rectángulo">
              <a:extLst>
                <a:ext uri="{FF2B5EF4-FFF2-40B4-BE49-F238E27FC236}">
                  <a16:creationId xmlns:a16="http://schemas.microsoft.com/office/drawing/2014/main" id="{E8ADE112-8142-70FE-A41F-3476A1CDCAF7}"/>
                </a:ext>
              </a:extLst>
            </p:cNvPr>
            <p:cNvSpPr/>
            <p:nvPr/>
          </p:nvSpPr>
          <p:spPr>
            <a:xfrm>
              <a:off x="2940742" y="5280226"/>
              <a:ext cx="144287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MX" sz="800" dirty="0">
                  <a:solidFill>
                    <a:schemeClr val="tx1"/>
                  </a:solidFill>
                  <a:latin typeface="Gotham Light" pitchFamily="2" charset="0"/>
                  <a:cs typeface="Gotham Light" pitchFamily="2" charset="0"/>
                </a:rPr>
                <a:t>ABCDEFGHIJKLMNOPQRSTUVWXYZ</a:t>
              </a:r>
            </a:p>
          </p:txBody>
        </p:sp>
      </p:grpSp>
      <p:sp>
        <p:nvSpPr>
          <p:cNvPr id="173" name="Rectángulo 172">
            <a:extLst>
              <a:ext uri="{FF2B5EF4-FFF2-40B4-BE49-F238E27FC236}">
                <a16:creationId xmlns:a16="http://schemas.microsoft.com/office/drawing/2014/main" id="{1F90BA95-FB7E-559A-CA49-2AAD7784EC1E}"/>
              </a:ext>
            </a:extLst>
          </p:cNvPr>
          <p:cNvSpPr/>
          <p:nvPr/>
        </p:nvSpPr>
        <p:spPr>
          <a:xfrm>
            <a:off x="7250177" y="1331937"/>
            <a:ext cx="40107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>
                <a:solidFill>
                  <a:srgbClr val="C00000"/>
                </a:solidFill>
                <a:latin typeface="Gotham Medium" pitchFamily="50" charset="0"/>
                <a:cs typeface="Gotham Medium" pitchFamily="50" charset="0"/>
              </a:rPr>
              <a:t>7A</a:t>
            </a:r>
            <a:endParaRPr lang="es-MX" sz="1200" b="1" dirty="0">
              <a:solidFill>
                <a:srgbClr val="C00000"/>
              </a:solidFill>
              <a:latin typeface="Gotham Medium" pitchFamily="50" charset="0"/>
              <a:cs typeface="Gotham Medium" pitchFamily="50" charset="0"/>
            </a:endParaRPr>
          </a:p>
        </p:txBody>
      </p:sp>
      <p:grpSp>
        <p:nvGrpSpPr>
          <p:cNvPr id="174" name="Grupo 173">
            <a:extLst>
              <a:ext uri="{FF2B5EF4-FFF2-40B4-BE49-F238E27FC236}">
                <a16:creationId xmlns:a16="http://schemas.microsoft.com/office/drawing/2014/main" id="{9C298D70-5345-7EDD-3EBA-103BCD11A5AB}"/>
              </a:ext>
            </a:extLst>
          </p:cNvPr>
          <p:cNvGrpSpPr/>
          <p:nvPr/>
        </p:nvGrpSpPr>
        <p:grpSpPr>
          <a:xfrm>
            <a:off x="7286459" y="3014658"/>
            <a:ext cx="1489773" cy="1130174"/>
            <a:chOff x="2901305" y="4790324"/>
            <a:chExt cx="1489773" cy="1130174"/>
          </a:xfrm>
        </p:grpSpPr>
        <p:sp>
          <p:nvSpPr>
            <p:cNvPr id="175" name="Rectángulo: esquinas redondeadas 174">
              <a:extLst>
                <a:ext uri="{FF2B5EF4-FFF2-40B4-BE49-F238E27FC236}">
                  <a16:creationId xmlns:a16="http://schemas.microsoft.com/office/drawing/2014/main" id="{D809D748-11EB-C21A-453E-64723EC78F4A}"/>
                </a:ext>
              </a:extLst>
            </p:cNvPr>
            <p:cNvSpPr/>
            <p:nvPr/>
          </p:nvSpPr>
          <p:spPr>
            <a:xfrm>
              <a:off x="2901305" y="4800082"/>
              <a:ext cx="1477114" cy="455706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76" name="Rectángulo: esquinas redondeadas 175">
              <a:extLst>
                <a:ext uri="{FF2B5EF4-FFF2-40B4-BE49-F238E27FC236}">
                  <a16:creationId xmlns:a16="http://schemas.microsoft.com/office/drawing/2014/main" id="{FC2CF062-4619-B93A-4AED-E42841B53D56}"/>
                </a:ext>
              </a:extLst>
            </p:cNvPr>
            <p:cNvSpPr/>
            <p:nvPr/>
          </p:nvSpPr>
          <p:spPr>
            <a:xfrm>
              <a:off x="2908940" y="5092506"/>
              <a:ext cx="1478068" cy="8279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7" name="CuadroTexto 176">
              <a:extLst>
                <a:ext uri="{FF2B5EF4-FFF2-40B4-BE49-F238E27FC236}">
                  <a16:creationId xmlns:a16="http://schemas.microsoft.com/office/drawing/2014/main" id="{0EF11440-E4BB-5640-0DC9-BFF8827AA0EB}"/>
                </a:ext>
              </a:extLst>
            </p:cNvPr>
            <p:cNvSpPr txBox="1"/>
            <p:nvPr/>
          </p:nvSpPr>
          <p:spPr>
            <a:xfrm>
              <a:off x="2923878" y="4790324"/>
              <a:ext cx="146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 Medium" pitchFamily="50" charset="0"/>
                  <a:cs typeface="Gotham Medium" pitchFamily="50" charset="0"/>
                </a:rPr>
                <a:t>Nombre corto del puesto</a:t>
              </a:r>
              <a:endParaRPr lang="es-MX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Medium" pitchFamily="50" charset="0"/>
                <a:cs typeface="Gotham Medium" pitchFamily="50" charset="0"/>
              </a:endParaRPr>
            </a:p>
          </p:txBody>
        </p:sp>
        <p:sp>
          <p:nvSpPr>
            <p:cNvPr id="178" name="4 Rectángulo">
              <a:extLst>
                <a:ext uri="{FF2B5EF4-FFF2-40B4-BE49-F238E27FC236}">
                  <a16:creationId xmlns:a16="http://schemas.microsoft.com/office/drawing/2014/main" id="{DA6486D2-39F1-9865-F56F-06D1586B303F}"/>
                </a:ext>
              </a:extLst>
            </p:cNvPr>
            <p:cNvSpPr/>
            <p:nvPr/>
          </p:nvSpPr>
          <p:spPr>
            <a:xfrm>
              <a:off x="2940742" y="5280226"/>
              <a:ext cx="144287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MX" sz="800" dirty="0">
                  <a:solidFill>
                    <a:schemeClr val="tx1"/>
                  </a:solidFill>
                  <a:latin typeface="Gotham Light" pitchFamily="2" charset="0"/>
                  <a:cs typeface="Gotham Light" pitchFamily="2" charset="0"/>
                </a:rPr>
                <a:t>ABCDEFGHIJKLMNOPQRSTUVWXYZ</a:t>
              </a:r>
            </a:p>
          </p:txBody>
        </p:sp>
      </p:grpSp>
      <p:cxnSp>
        <p:nvCxnSpPr>
          <p:cNvPr id="179" name="Conector recto de flecha 178">
            <a:extLst>
              <a:ext uri="{FF2B5EF4-FFF2-40B4-BE49-F238E27FC236}">
                <a16:creationId xmlns:a16="http://schemas.microsoft.com/office/drawing/2014/main" id="{9360ABE6-ED76-5742-61A3-1C9E5479EA4A}"/>
              </a:ext>
            </a:extLst>
          </p:cNvPr>
          <p:cNvCxnSpPr>
            <a:cxnSpLocks/>
          </p:cNvCxnSpPr>
          <p:nvPr/>
        </p:nvCxnSpPr>
        <p:spPr>
          <a:xfrm flipH="1">
            <a:off x="8010741" y="2694978"/>
            <a:ext cx="0" cy="311168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Rectángulo 179">
            <a:extLst>
              <a:ext uri="{FF2B5EF4-FFF2-40B4-BE49-F238E27FC236}">
                <a16:creationId xmlns:a16="http://schemas.microsoft.com/office/drawing/2014/main" id="{A0053C55-3A48-35E3-F633-C09872C49D02}"/>
              </a:ext>
            </a:extLst>
          </p:cNvPr>
          <p:cNvSpPr/>
          <p:nvPr/>
        </p:nvSpPr>
        <p:spPr>
          <a:xfrm>
            <a:off x="7248427" y="2785562"/>
            <a:ext cx="50366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>
                <a:solidFill>
                  <a:srgbClr val="C00000"/>
                </a:solidFill>
                <a:latin typeface="Gotham Medium" pitchFamily="50" charset="0"/>
                <a:cs typeface="Gotham Medium" pitchFamily="50" charset="0"/>
              </a:rPr>
              <a:t>7A.1</a:t>
            </a:r>
            <a:endParaRPr lang="es-MX" sz="1200" b="1" dirty="0">
              <a:solidFill>
                <a:srgbClr val="C00000"/>
              </a:solidFill>
              <a:latin typeface="Gotham Medium" pitchFamily="50" charset="0"/>
              <a:cs typeface="Gotham Medium" pitchFamily="50" charset="0"/>
            </a:endParaRPr>
          </a:p>
        </p:txBody>
      </p:sp>
      <p:grpSp>
        <p:nvGrpSpPr>
          <p:cNvPr id="181" name="Grupo 180">
            <a:extLst>
              <a:ext uri="{FF2B5EF4-FFF2-40B4-BE49-F238E27FC236}">
                <a16:creationId xmlns:a16="http://schemas.microsoft.com/office/drawing/2014/main" id="{C22F2D5B-1B98-6FA8-E735-4C6038055D7A}"/>
              </a:ext>
            </a:extLst>
          </p:cNvPr>
          <p:cNvGrpSpPr/>
          <p:nvPr/>
        </p:nvGrpSpPr>
        <p:grpSpPr>
          <a:xfrm>
            <a:off x="7239273" y="4448083"/>
            <a:ext cx="1489773" cy="1130174"/>
            <a:chOff x="2901305" y="4790324"/>
            <a:chExt cx="1489773" cy="1130174"/>
          </a:xfrm>
        </p:grpSpPr>
        <p:sp>
          <p:nvSpPr>
            <p:cNvPr id="182" name="Rectángulo: esquinas redondeadas 181">
              <a:extLst>
                <a:ext uri="{FF2B5EF4-FFF2-40B4-BE49-F238E27FC236}">
                  <a16:creationId xmlns:a16="http://schemas.microsoft.com/office/drawing/2014/main" id="{64689A54-9284-1510-FE7C-09DA2A970FB0}"/>
                </a:ext>
              </a:extLst>
            </p:cNvPr>
            <p:cNvSpPr/>
            <p:nvPr/>
          </p:nvSpPr>
          <p:spPr>
            <a:xfrm>
              <a:off x="2901305" y="4800082"/>
              <a:ext cx="1477114" cy="455706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83" name="Rectángulo: esquinas redondeadas 182">
              <a:extLst>
                <a:ext uri="{FF2B5EF4-FFF2-40B4-BE49-F238E27FC236}">
                  <a16:creationId xmlns:a16="http://schemas.microsoft.com/office/drawing/2014/main" id="{E2F7E505-043B-CF8D-1CA2-71D4D2E636B7}"/>
                </a:ext>
              </a:extLst>
            </p:cNvPr>
            <p:cNvSpPr/>
            <p:nvPr/>
          </p:nvSpPr>
          <p:spPr>
            <a:xfrm>
              <a:off x="2908940" y="5092506"/>
              <a:ext cx="1478068" cy="8279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84" name="CuadroTexto 183">
              <a:extLst>
                <a:ext uri="{FF2B5EF4-FFF2-40B4-BE49-F238E27FC236}">
                  <a16:creationId xmlns:a16="http://schemas.microsoft.com/office/drawing/2014/main" id="{5971387D-9114-37A3-BC26-44FBD89B7893}"/>
                </a:ext>
              </a:extLst>
            </p:cNvPr>
            <p:cNvSpPr txBox="1"/>
            <p:nvPr/>
          </p:nvSpPr>
          <p:spPr>
            <a:xfrm>
              <a:off x="2923878" y="4790324"/>
              <a:ext cx="146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 Medium" pitchFamily="50" charset="0"/>
                  <a:cs typeface="Gotham Medium" pitchFamily="50" charset="0"/>
                </a:rPr>
                <a:t>Nombre corto del puesto</a:t>
              </a:r>
              <a:endParaRPr lang="es-MX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Medium" pitchFamily="50" charset="0"/>
                <a:cs typeface="Gotham Medium" pitchFamily="50" charset="0"/>
              </a:endParaRPr>
            </a:p>
          </p:txBody>
        </p:sp>
        <p:sp>
          <p:nvSpPr>
            <p:cNvPr id="185" name="4 Rectángulo">
              <a:extLst>
                <a:ext uri="{FF2B5EF4-FFF2-40B4-BE49-F238E27FC236}">
                  <a16:creationId xmlns:a16="http://schemas.microsoft.com/office/drawing/2014/main" id="{FA69E34C-6D8E-C1E8-6D69-5F43FAC3D2DB}"/>
                </a:ext>
              </a:extLst>
            </p:cNvPr>
            <p:cNvSpPr/>
            <p:nvPr/>
          </p:nvSpPr>
          <p:spPr>
            <a:xfrm>
              <a:off x="2940742" y="5280226"/>
              <a:ext cx="144287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MX" sz="800" dirty="0">
                  <a:solidFill>
                    <a:schemeClr val="tx1"/>
                  </a:solidFill>
                  <a:latin typeface="Gotham Light" pitchFamily="2" charset="0"/>
                  <a:cs typeface="Gotham Light" pitchFamily="2" charset="0"/>
                </a:rPr>
                <a:t>ABCDEFGHIJKLMNOPQRSTUVWXYZ</a:t>
              </a:r>
            </a:p>
          </p:txBody>
        </p:sp>
      </p:grpSp>
      <p:cxnSp>
        <p:nvCxnSpPr>
          <p:cNvPr id="186" name="Conector recto de flecha 185">
            <a:extLst>
              <a:ext uri="{FF2B5EF4-FFF2-40B4-BE49-F238E27FC236}">
                <a16:creationId xmlns:a16="http://schemas.microsoft.com/office/drawing/2014/main" id="{2B4AFA04-1FE2-F801-67CF-6CA21693842D}"/>
              </a:ext>
            </a:extLst>
          </p:cNvPr>
          <p:cNvCxnSpPr>
            <a:cxnSpLocks/>
          </p:cNvCxnSpPr>
          <p:nvPr/>
        </p:nvCxnSpPr>
        <p:spPr>
          <a:xfrm flipH="1">
            <a:off x="7984160" y="4136915"/>
            <a:ext cx="0" cy="311168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Rectángulo 186">
            <a:extLst>
              <a:ext uri="{FF2B5EF4-FFF2-40B4-BE49-F238E27FC236}">
                <a16:creationId xmlns:a16="http://schemas.microsoft.com/office/drawing/2014/main" id="{D7C9486E-AE95-268E-89B5-41CC4057F4FC}"/>
              </a:ext>
            </a:extLst>
          </p:cNvPr>
          <p:cNvSpPr/>
          <p:nvPr/>
        </p:nvSpPr>
        <p:spPr>
          <a:xfrm>
            <a:off x="7229402" y="4219872"/>
            <a:ext cx="5373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>
                <a:solidFill>
                  <a:srgbClr val="C00000"/>
                </a:solidFill>
                <a:latin typeface="Gotham Medium" pitchFamily="50" charset="0"/>
                <a:cs typeface="Gotham Medium" pitchFamily="50" charset="0"/>
              </a:rPr>
              <a:t>7A.2</a:t>
            </a:r>
            <a:endParaRPr lang="es-MX" sz="1200" b="1" dirty="0">
              <a:solidFill>
                <a:srgbClr val="C00000"/>
              </a:solidFill>
              <a:latin typeface="Gotham Medium" pitchFamily="50" charset="0"/>
              <a:cs typeface="Gotham Medium" pitchFamily="50" charset="0"/>
            </a:endParaRPr>
          </a:p>
        </p:txBody>
      </p:sp>
      <p:graphicFrame>
        <p:nvGraphicFramePr>
          <p:cNvPr id="3" name="Tabla 40">
            <a:extLst>
              <a:ext uri="{FF2B5EF4-FFF2-40B4-BE49-F238E27FC236}">
                <a16:creationId xmlns:a16="http://schemas.microsoft.com/office/drawing/2014/main" id="{23F67104-E468-3E17-C205-D566081F81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002711"/>
              </p:ext>
            </p:extLst>
          </p:nvPr>
        </p:nvGraphicFramePr>
        <p:xfrm>
          <a:off x="5568109" y="558443"/>
          <a:ext cx="3429945" cy="44439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955405">
                  <a:extLst>
                    <a:ext uri="{9D8B030D-6E8A-4147-A177-3AD203B41FA5}">
                      <a16:colId xmlns:a16="http://schemas.microsoft.com/office/drawing/2014/main" val="2082731355"/>
                    </a:ext>
                  </a:extLst>
                </a:gridCol>
                <a:gridCol w="474540">
                  <a:extLst>
                    <a:ext uri="{9D8B030D-6E8A-4147-A177-3AD203B41FA5}">
                      <a16:colId xmlns:a16="http://schemas.microsoft.com/office/drawing/2014/main" val="3476871817"/>
                    </a:ext>
                  </a:extLst>
                </a:gridCol>
              </a:tblGrid>
              <a:tr h="235797">
                <a:tc>
                  <a:txBody>
                    <a:bodyPr/>
                    <a:lstStyle/>
                    <a:p>
                      <a:r>
                        <a:rPr lang="es-MX" sz="800" b="1" cap="none" spc="0" dirty="0">
                          <a:ln>
                            <a:noFill/>
                          </a:ln>
                          <a:effectLst/>
                          <a:latin typeface="Gotham Light" pitchFamily="2" charset="0"/>
                          <a:cs typeface="Gotham Light" pitchFamily="2" charset="0"/>
                        </a:rPr>
                        <a:t>Nombre del Procedimiento:</a:t>
                      </a:r>
                      <a:endParaRPr lang="es-MX" sz="8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otham Light" pitchFamily="2" charset="0"/>
                        <a:cs typeface="Gotham Light" pitchFamily="2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tham Light" pitchFamily="2" charset="0"/>
                          <a:cs typeface="Gotham Light" pitchFamily="2" charset="0"/>
                        </a:rPr>
                        <a:t>Página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250285602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tham Light" pitchFamily="2" charset="0"/>
                          <a:cs typeface="Gotham Light" pitchFamily="2" charset="0"/>
                        </a:rPr>
                        <a:t>ABCDEFGHIJKLMNOPQRSTUVWXYZ</a:t>
                      </a:r>
                    </a:p>
                  </a:txBody>
                  <a:tcPr marL="51435" marR="51435" marT="25718" marB="2571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tham Light" pitchFamily="2" charset="0"/>
                          <a:cs typeface="Gotham Light" pitchFamily="2" charset="0"/>
                        </a:rPr>
                        <a:t>1/2</a:t>
                      </a:r>
                    </a:p>
                  </a:txBody>
                  <a:tcPr marL="51435" marR="51435" marT="25718" marB="25718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604866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73587BA8-3E3D-2370-580B-334F6ACA1B8F}"/>
              </a:ext>
            </a:extLst>
          </p:cNvPr>
          <p:cNvSpPr txBox="1"/>
          <p:nvPr/>
        </p:nvSpPr>
        <p:spPr>
          <a:xfrm>
            <a:off x="423476" y="449436"/>
            <a:ext cx="32961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s-ES" sz="1100" dirty="0">
                <a:effectLst/>
                <a:latin typeface="Gotham Light" pitchFamily="2" charset="0"/>
                <a:ea typeface="Times New Roman" panose="02020603050405020304" pitchFamily="18" charset="0"/>
              </a:rPr>
              <a:t>Logos de Gobierno del Estado e institucionales de la Dependencia o Entidad</a:t>
            </a:r>
            <a:endParaRPr lang="es-MX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635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31D032-2D8D-19A3-01BB-6970A24F2B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Diagrama de flujo: conector fuera de página 47">
            <a:extLst>
              <a:ext uri="{FF2B5EF4-FFF2-40B4-BE49-F238E27FC236}">
                <a16:creationId xmlns:a16="http://schemas.microsoft.com/office/drawing/2014/main" id="{B4C821C3-48D3-3088-AA27-5DA433151097}"/>
              </a:ext>
            </a:extLst>
          </p:cNvPr>
          <p:cNvSpPr/>
          <p:nvPr/>
        </p:nvSpPr>
        <p:spPr>
          <a:xfrm>
            <a:off x="1953900" y="992416"/>
            <a:ext cx="288758" cy="264784"/>
          </a:xfrm>
          <a:prstGeom prst="flowChartOffpageConnector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>
                <a:solidFill>
                  <a:schemeClr val="tx1"/>
                </a:solidFill>
                <a:latin typeface="Gotham Light" pitchFamily="2" charset="0"/>
                <a:cs typeface="Gotham Light" pitchFamily="2" charset="0"/>
              </a:rPr>
              <a:t>1</a:t>
            </a:r>
          </a:p>
        </p:txBody>
      </p:sp>
      <p:grpSp>
        <p:nvGrpSpPr>
          <p:cNvPr id="49" name="Grupo 48">
            <a:extLst>
              <a:ext uri="{FF2B5EF4-FFF2-40B4-BE49-F238E27FC236}">
                <a16:creationId xmlns:a16="http://schemas.microsoft.com/office/drawing/2014/main" id="{CCFDA9B3-B183-9B18-9BB8-712CB66B0E7B}"/>
              </a:ext>
            </a:extLst>
          </p:cNvPr>
          <p:cNvGrpSpPr/>
          <p:nvPr/>
        </p:nvGrpSpPr>
        <p:grpSpPr>
          <a:xfrm>
            <a:off x="1406524" y="1573474"/>
            <a:ext cx="1489773" cy="1130174"/>
            <a:chOff x="2901305" y="4790324"/>
            <a:chExt cx="1489773" cy="1130174"/>
          </a:xfrm>
        </p:grpSpPr>
        <p:sp>
          <p:nvSpPr>
            <p:cNvPr id="50" name="Rectángulo: esquinas redondeadas 49">
              <a:extLst>
                <a:ext uri="{FF2B5EF4-FFF2-40B4-BE49-F238E27FC236}">
                  <a16:creationId xmlns:a16="http://schemas.microsoft.com/office/drawing/2014/main" id="{FA717D94-5A3F-B4B4-8953-ECD86EBFE176}"/>
                </a:ext>
              </a:extLst>
            </p:cNvPr>
            <p:cNvSpPr/>
            <p:nvPr/>
          </p:nvSpPr>
          <p:spPr>
            <a:xfrm>
              <a:off x="2901305" y="4800082"/>
              <a:ext cx="1477114" cy="455706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51" name="Rectángulo: esquinas redondeadas 50">
              <a:extLst>
                <a:ext uri="{FF2B5EF4-FFF2-40B4-BE49-F238E27FC236}">
                  <a16:creationId xmlns:a16="http://schemas.microsoft.com/office/drawing/2014/main" id="{26D08E78-B779-97BE-DFDB-5140326ED2A3}"/>
                </a:ext>
              </a:extLst>
            </p:cNvPr>
            <p:cNvSpPr/>
            <p:nvPr/>
          </p:nvSpPr>
          <p:spPr>
            <a:xfrm>
              <a:off x="2908940" y="5092506"/>
              <a:ext cx="1478068" cy="8279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52" name="CuadroTexto 51">
              <a:extLst>
                <a:ext uri="{FF2B5EF4-FFF2-40B4-BE49-F238E27FC236}">
                  <a16:creationId xmlns:a16="http://schemas.microsoft.com/office/drawing/2014/main" id="{DD56BF2F-73B2-72D2-DE95-4BB2FC497462}"/>
                </a:ext>
              </a:extLst>
            </p:cNvPr>
            <p:cNvSpPr txBox="1"/>
            <p:nvPr/>
          </p:nvSpPr>
          <p:spPr>
            <a:xfrm>
              <a:off x="2923878" y="4790324"/>
              <a:ext cx="146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 Medium" pitchFamily="50" charset="0"/>
                  <a:cs typeface="Gotham Medium" pitchFamily="50" charset="0"/>
                </a:rPr>
                <a:t>Nombre corto del puesto</a:t>
              </a:r>
              <a:endParaRPr lang="es-MX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Medium" pitchFamily="50" charset="0"/>
                <a:cs typeface="Gotham Medium" pitchFamily="50" charset="0"/>
              </a:endParaRPr>
            </a:p>
          </p:txBody>
        </p:sp>
        <p:sp>
          <p:nvSpPr>
            <p:cNvPr id="53" name="4 Rectángulo">
              <a:extLst>
                <a:ext uri="{FF2B5EF4-FFF2-40B4-BE49-F238E27FC236}">
                  <a16:creationId xmlns:a16="http://schemas.microsoft.com/office/drawing/2014/main" id="{59362092-8BDD-6E9D-4831-B35C8FA832ED}"/>
                </a:ext>
              </a:extLst>
            </p:cNvPr>
            <p:cNvSpPr/>
            <p:nvPr/>
          </p:nvSpPr>
          <p:spPr>
            <a:xfrm>
              <a:off x="2940742" y="5280226"/>
              <a:ext cx="144287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MX" sz="800" dirty="0">
                  <a:solidFill>
                    <a:schemeClr val="tx1"/>
                  </a:solidFill>
                  <a:latin typeface="Gotham Light" pitchFamily="2" charset="0"/>
                  <a:cs typeface="Gotham Light" pitchFamily="2" charset="0"/>
                </a:rPr>
                <a:t>ABCDEFGHIJKLMNOPQRSTUVWXYZ</a:t>
              </a:r>
            </a:p>
          </p:txBody>
        </p:sp>
      </p:grpSp>
      <p:sp>
        <p:nvSpPr>
          <p:cNvPr id="54" name="Rectángulo 53">
            <a:extLst>
              <a:ext uri="{FF2B5EF4-FFF2-40B4-BE49-F238E27FC236}">
                <a16:creationId xmlns:a16="http://schemas.microsoft.com/office/drawing/2014/main" id="{002BED5C-D09F-4D88-1442-3B4AB6077F97}"/>
              </a:ext>
            </a:extLst>
          </p:cNvPr>
          <p:cNvSpPr/>
          <p:nvPr/>
        </p:nvSpPr>
        <p:spPr>
          <a:xfrm>
            <a:off x="1410440" y="1324592"/>
            <a:ext cx="2856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>
                <a:solidFill>
                  <a:srgbClr val="C00000"/>
                </a:solidFill>
                <a:latin typeface="Gotham Medium" pitchFamily="50" charset="0"/>
                <a:cs typeface="Gotham Medium" pitchFamily="50" charset="0"/>
              </a:rPr>
              <a:t>9</a:t>
            </a:r>
            <a:endParaRPr lang="es-MX" sz="1200" b="1" dirty="0">
              <a:solidFill>
                <a:srgbClr val="C00000"/>
              </a:solidFill>
              <a:latin typeface="Gotham Medium" pitchFamily="50" charset="0"/>
              <a:cs typeface="Gotham Medium" pitchFamily="50" charset="0"/>
            </a:endParaRPr>
          </a:p>
        </p:txBody>
      </p:sp>
      <p:grpSp>
        <p:nvGrpSpPr>
          <p:cNvPr id="55" name="Grupo 54">
            <a:extLst>
              <a:ext uri="{FF2B5EF4-FFF2-40B4-BE49-F238E27FC236}">
                <a16:creationId xmlns:a16="http://schemas.microsoft.com/office/drawing/2014/main" id="{F8348E8E-3270-3102-B9D3-3D19C115B449}"/>
              </a:ext>
            </a:extLst>
          </p:cNvPr>
          <p:cNvGrpSpPr/>
          <p:nvPr/>
        </p:nvGrpSpPr>
        <p:grpSpPr>
          <a:xfrm>
            <a:off x="1388389" y="2992790"/>
            <a:ext cx="1489773" cy="1130174"/>
            <a:chOff x="2901305" y="4790324"/>
            <a:chExt cx="1489773" cy="1130174"/>
          </a:xfrm>
        </p:grpSpPr>
        <p:sp>
          <p:nvSpPr>
            <p:cNvPr id="56" name="Rectángulo: esquinas redondeadas 55">
              <a:extLst>
                <a:ext uri="{FF2B5EF4-FFF2-40B4-BE49-F238E27FC236}">
                  <a16:creationId xmlns:a16="http://schemas.microsoft.com/office/drawing/2014/main" id="{4511DA36-0926-A31B-360D-5DF54C2A054D}"/>
                </a:ext>
              </a:extLst>
            </p:cNvPr>
            <p:cNvSpPr/>
            <p:nvPr/>
          </p:nvSpPr>
          <p:spPr>
            <a:xfrm>
              <a:off x="2901305" y="4800082"/>
              <a:ext cx="1477114" cy="455706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57" name="Rectángulo: esquinas redondeadas 56">
              <a:extLst>
                <a:ext uri="{FF2B5EF4-FFF2-40B4-BE49-F238E27FC236}">
                  <a16:creationId xmlns:a16="http://schemas.microsoft.com/office/drawing/2014/main" id="{B69BE7ED-F604-E7CA-F022-3BC0760FB7DB}"/>
                </a:ext>
              </a:extLst>
            </p:cNvPr>
            <p:cNvSpPr/>
            <p:nvPr/>
          </p:nvSpPr>
          <p:spPr>
            <a:xfrm>
              <a:off x="2908940" y="5092506"/>
              <a:ext cx="1478068" cy="8279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>
                <a:latin typeface="Gotham Light" pitchFamily="2" charset="0"/>
                <a:cs typeface="Gotham Light" pitchFamily="2" charset="0"/>
              </a:endParaRPr>
            </a:p>
          </p:txBody>
        </p:sp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2AC469E1-5B4C-D8A5-FDEB-52872E931CAD}"/>
                </a:ext>
              </a:extLst>
            </p:cNvPr>
            <p:cNvSpPr txBox="1"/>
            <p:nvPr/>
          </p:nvSpPr>
          <p:spPr>
            <a:xfrm>
              <a:off x="2923878" y="4790324"/>
              <a:ext cx="146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 Medium" pitchFamily="50" charset="0"/>
                  <a:cs typeface="Gotham Medium" pitchFamily="50" charset="0"/>
                </a:rPr>
                <a:t>Nombre corto del puesto</a:t>
              </a:r>
              <a:endParaRPr lang="es-MX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Medium" pitchFamily="50" charset="0"/>
                <a:cs typeface="Gotham Medium" pitchFamily="50" charset="0"/>
              </a:endParaRPr>
            </a:p>
          </p:txBody>
        </p:sp>
        <p:sp>
          <p:nvSpPr>
            <p:cNvPr id="59" name="4 Rectángulo">
              <a:extLst>
                <a:ext uri="{FF2B5EF4-FFF2-40B4-BE49-F238E27FC236}">
                  <a16:creationId xmlns:a16="http://schemas.microsoft.com/office/drawing/2014/main" id="{8A55E742-4D1E-951E-286A-4F2C3E74DBFA}"/>
                </a:ext>
              </a:extLst>
            </p:cNvPr>
            <p:cNvSpPr/>
            <p:nvPr/>
          </p:nvSpPr>
          <p:spPr>
            <a:xfrm>
              <a:off x="2940742" y="5280226"/>
              <a:ext cx="144287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MX" sz="800" dirty="0">
                  <a:solidFill>
                    <a:schemeClr val="tx1"/>
                  </a:solidFill>
                  <a:latin typeface="Gotham Light" pitchFamily="2" charset="0"/>
                  <a:cs typeface="Gotham Light" pitchFamily="2" charset="0"/>
                </a:rPr>
                <a:t>ABCDEFGHIJKLMNOPQRSTUVWXYZ</a:t>
              </a:r>
            </a:p>
          </p:txBody>
        </p:sp>
      </p:grpSp>
      <p:sp>
        <p:nvSpPr>
          <p:cNvPr id="60" name="Rectángulo 59">
            <a:extLst>
              <a:ext uri="{FF2B5EF4-FFF2-40B4-BE49-F238E27FC236}">
                <a16:creationId xmlns:a16="http://schemas.microsoft.com/office/drawing/2014/main" id="{78BB9D6F-C38E-D415-E9D6-CEBB66709268}"/>
              </a:ext>
            </a:extLst>
          </p:cNvPr>
          <p:cNvSpPr/>
          <p:nvPr/>
        </p:nvSpPr>
        <p:spPr>
          <a:xfrm>
            <a:off x="1392305" y="2743908"/>
            <a:ext cx="3577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>
                <a:solidFill>
                  <a:srgbClr val="C00000"/>
                </a:solidFill>
                <a:latin typeface="Gotham Medium" pitchFamily="50" charset="0"/>
                <a:cs typeface="Gotham Medium" pitchFamily="50" charset="0"/>
              </a:rPr>
              <a:t>10</a:t>
            </a:r>
            <a:endParaRPr lang="es-MX" sz="1200" b="1" dirty="0">
              <a:solidFill>
                <a:srgbClr val="C00000"/>
              </a:solidFill>
              <a:latin typeface="Gotham Medium" pitchFamily="50" charset="0"/>
              <a:cs typeface="Gotham Medium" pitchFamily="50" charset="0"/>
            </a:endParaRPr>
          </a:p>
        </p:txBody>
      </p:sp>
      <p:cxnSp>
        <p:nvCxnSpPr>
          <p:cNvPr id="61" name="Conector recto de flecha 60">
            <a:extLst>
              <a:ext uri="{FF2B5EF4-FFF2-40B4-BE49-F238E27FC236}">
                <a16:creationId xmlns:a16="http://schemas.microsoft.com/office/drawing/2014/main" id="{8027D43F-AE30-9EA3-D827-5CF226C30BDD}"/>
              </a:ext>
            </a:extLst>
          </p:cNvPr>
          <p:cNvCxnSpPr>
            <a:cxnSpLocks/>
          </p:cNvCxnSpPr>
          <p:nvPr/>
        </p:nvCxnSpPr>
        <p:spPr>
          <a:xfrm flipH="1">
            <a:off x="2121200" y="2696886"/>
            <a:ext cx="0" cy="311168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upo 61">
            <a:extLst>
              <a:ext uri="{FF2B5EF4-FFF2-40B4-BE49-F238E27FC236}">
                <a16:creationId xmlns:a16="http://schemas.microsoft.com/office/drawing/2014/main" id="{26C7F81E-2CCC-6195-0F96-328EAA6355EF}"/>
              </a:ext>
            </a:extLst>
          </p:cNvPr>
          <p:cNvGrpSpPr/>
          <p:nvPr/>
        </p:nvGrpSpPr>
        <p:grpSpPr>
          <a:xfrm>
            <a:off x="1374351" y="4428084"/>
            <a:ext cx="1489773" cy="1130174"/>
            <a:chOff x="2901305" y="4790324"/>
            <a:chExt cx="1489773" cy="1130174"/>
          </a:xfrm>
        </p:grpSpPr>
        <p:sp>
          <p:nvSpPr>
            <p:cNvPr id="63" name="Rectángulo: esquinas redondeadas 62">
              <a:extLst>
                <a:ext uri="{FF2B5EF4-FFF2-40B4-BE49-F238E27FC236}">
                  <a16:creationId xmlns:a16="http://schemas.microsoft.com/office/drawing/2014/main" id="{48B865B5-48B8-FD1A-CF7E-A17690794680}"/>
                </a:ext>
              </a:extLst>
            </p:cNvPr>
            <p:cNvSpPr/>
            <p:nvPr/>
          </p:nvSpPr>
          <p:spPr>
            <a:xfrm>
              <a:off x="2901305" y="4800082"/>
              <a:ext cx="1477114" cy="455706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64" name="Rectángulo: esquinas redondeadas 63">
              <a:extLst>
                <a:ext uri="{FF2B5EF4-FFF2-40B4-BE49-F238E27FC236}">
                  <a16:creationId xmlns:a16="http://schemas.microsoft.com/office/drawing/2014/main" id="{BCB45BA3-E7F1-E844-926E-16F95E4AA11E}"/>
                </a:ext>
              </a:extLst>
            </p:cNvPr>
            <p:cNvSpPr/>
            <p:nvPr/>
          </p:nvSpPr>
          <p:spPr>
            <a:xfrm>
              <a:off x="2908940" y="5092506"/>
              <a:ext cx="1478068" cy="8279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65" name="CuadroTexto 64">
              <a:extLst>
                <a:ext uri="{FF2B5EF4-FFF2-40B4-BE49-F238E27FC236}">
                  <a16:creationId xmlns:a16="http://schemas.microsoft.com/office/drawing/2014/main" id="{04564233-4DC4-4CF7-D9C6-71F57D49395C}"/>
                </a:ext>
              </a:extLst>
            </p:cNvPr>
            <p:cNvSpPr txBox="1"/>
            <p:nvPr/>
          </p:nvSpPr>
          <p:spPr>
            <a:xfrm>
              <a:off x="2923878" y="4790324"/>
              <a:ext cx="146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 Medium" pitchFamily="50" charset="0"/>
                  <a:cs typeface="Gotham Medium" pitchFamily="50" charset="0"/>
                </a:rPr>
                <a:t>Nombre corto del puesto</a:t>
              </a:r>
              <a:endParaRPr lang="es-MX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Medium" pitchFamily="50" charset="0"/>
                <a:cs typeface="Gotham Medium" pitchFamily="50" charset="0"/>
              </a:endParaRPr>
            </a:p>
          </p:txBody>
        </p:sp>
        <p:sp>
          <p:nvSpPr>
            <p:cNvPr id="66" name="4 Rectángulo">
              <a:extLst>
                <a:ext uri="{FF2B5EF4-FFF2-40B4-BE49-F238E27FC236}">
                  <a16:creationId xmlns:a16="http://schemas.microsoft.com/office/drawing/2014/main" id="{1E684EC6-5FE8-852C-62EB-3D1F942FEC37}"/>
                </a:ext>
              </a:extLst>
            </p:cNvPr>
            <p:cNvSpPr/>
            <p:nvPr/>
          </p:nvSpPr>
          <p:spPr>
            <a:xfrm>
              <a:off x="2940742" y="5280226"/>
              <a:ext cx="144287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MX" sz="800" dirty="0">
                  <a:solidFill>
                    <a:schemeClr val="tx1"/>
                  </a:solidFill>
                  <a:latin typeface="Gotham Light" pitchFamily="2" charset="0"/>
                  <a:cs typeface="Gotham Light" pitchFamily="2" charset="0"/>
                </a:rPr>
                <a:t>ABCDEFGHIJKLMNOPQRSTUVWXYZ</a:t>
              </a:r>
            </a:p>
          </p:txBody>
        </p:sp>
      </p:grpSp>
      <p:sp>
        <p:nvSpPr>
          <p:cNvPr id="67" name="Rectángulo 66">
            <a:extLst>
              <a:ext uri="{FF2B5EF4-FFF2-40B4-BE49-F238E27FC236}">
                <a16:creationId xmlns:a16="http://schemas.microsoft.com/office/drawing/2014/main" id="{33DD5CF2-AFF6-EEFB-25E4-5C6FFDCE94B2}"/>
              </a:ext>
            </a:extLst>
          </p:cNvPr>
          <p:cNvSpPr/>
          <p:nvPr/>
        </p:nvSpPr>
        <p:spPr>
          <a:xfrm>
            <a:off x="1378267" y="4211858"/>
            <a:ext cx="3064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>
                <a:solidFill>
                  <a:srgbClr val="C00000"/>
                </a:solidFill>
                <a:latin typeface="Gotham Medium" pitchFamily="50" charset="0"/>
                <a:cs typeface="Gotham Medium" pitchFamily="50" charset="0"/>
              </a:rPr>
              <a:t>11</a:t>
            </a:r>
            <a:endParaRPr lang="es-MX" sz="1200" b="1" dirty="0">
              <a:solidFill>
                <a:srgbClr val="C00000"/>
              </a:solidFill>
              <a:latin typeface="Gotham Medium" pitchFamily="50" charset="0"/>
              <a:cs typeface="Gotham Medium" pitchFamily="50" charset="0"/>
            </a:endParaRPr>
          </a:p>
        </p:txBody>
      </p:sp>
      <p:cxnSp>
        <p:nvCxnSpPr>
          <p:cNvPr id="68" name="Conector recto de flecha 67">
            <a:extLst>
              <a:ext uri="{FF2B5EF4-FFF2-40B4-BE49-F238E27FC236}">
                <a16:creationId xmlns:a16="http://schemas.microsoft.com/office/drawing/2014/main" id="{51664ED5-A139-7FD3-BDE0-DBB148979069}"/>
              </a:ext>
            </a:extLst>
          </p:cNvPr>
          <p:cNvCxnSpPr>
            <a:cxnSpLocks/>
          </p:cNvCxnSpPr>
          <p:nvPr/>
        </p:nvCxnSpPr>
        <p:spPr>
          <a:xfrm flipH="1">
            <a:off x="2121200" y="4122964"/>
            <a:ext cx="0" cy="311168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Grupo 70">
            <a:extLst>
              <a:ext uri="{FF2B5EF4-FFF2-40B4-BE49-F238E27FC236}">
                <a16:creationId xmlns:a16="http://schemas.microsoft.com/office/drawing/2014/main" id="{C79C9409-6D07-D726-17FD-F46153160113}"/>
              </a:ext>
            </a:extLst>
          </p:cNvPr>
          <p:cNvGrpSpPr/>
          <p:nvPr/>
        </p:nvGrpSpPr>
        <p:grpSpPr>
          <a:xfrm>
            <a:off x="4279854" y="1389141"/>
            <a:ext cx="1489773" cy="1130174"/>
            <a:chOff x="2901305" y="4790324"/>
            <a:chExt cx="1489773" cy="1130174"/>
          </a:xfrm>
        </p:grpSpPr>
        <p:sp>
          <p:nvSpPr>
            <p:cNvPr id="72" name="Rectángulo: esquinas redondeadas 71">
              <a:extLst>
                <a:ext uri="{FF2B5EF4-FFF2-40B4-BE49-F238E27FC236}">
                  <a16:creationId xmlns:a16="http://schemas.microsoft.com/office/drawing/2014/main" id="{F7E7FF23-A0B5-82D9-22B1-0E01E0BD5440}"/>
                </a:ext>
              </a:extLst>
            </p:cNvPr>
            <p:cNvSpPr/>
            <p:nvPr/>
          </p:nvSpPr>
          <p:spPr>
            <a:xfrm>
              <a:off x="2901305" y="4800082"/>
              <a:ext cx="1477114" cy="455706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73" name="Rectángulo: esquinas redondeadas 72">
              <a:extLst>
                <a:ext uri="{FF2B5EF4-FFF2-40B4-BE49-F238E27FC236}">
                  <a16:creationId xmlns:a16="http://schemas.microsoft.com/office/drawing/2014/main" id="{C97793FF-2DC4-476D-FB87-211A9A0A20FC}"/>
                </a:ext>
              </a:extLst>
            </p:cNvPr>
            <p:cNvSpPr/>
            <p:nvPr/>
          </p:nvSpPr>
          <p:spPr>
            <a:xfrm>
              <a:off x="2908940" y="5092506"/>
              <a:ext cx="1478068" cy="8279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4" name="CuadroTexto 73">
              <a:extLst>
                <a:ext uri="{FF2B5EF4-FFF2-40B4-BE49-F238E27FC236}">
                  <a16:creationId xmlns:a16="http://schemas.microsoft.com/office/drawing/2014/main" id="{44A910B5-3616-0C2B-C013-6833D8112447}"/>
                </a:ext>
              </a:extLst>
            </p:cNvPr>
            <p:cNvSpPr txBox="1"/>
            <p:nvPr/>
          </p:nvSpPr>
          <p:spPr>
            <a:xfrm>
              <a:off x="2923878" y="4790324"/>
              <a:ext cx="146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 Medium" pitchFamily="50" charset="0"/>
                  <a:cs typeface="Gotham Medium" pitchFamily="50" charset="0"/>
                </a:rPr>
                <a:t>Nombre corto del puesto</a:t>
              </a:r>
              <a:endParaRPr lang="es-MX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Medium" pitchFamily="50" charset="0"/>
                <a:cs typeface="Gotham Medium" pitchFamily="50" charset="0"/>
              </a:endParaRPr>
            </a:p>
          </p:txBody>
        </p:sp>
        <p:sp>
          <p:nvSpPr>
            <p:cNvPr id="75" name="4 Rectángulo">
              <a:extLst>
                <a:ext uri="{FF2B5EF4-FFF2-40B4-BE49-F238E27FC236}">
                  <a16:creationId xmlns:a16="http://schemas.microsoft.com/office/drawing/2014/main" id="{092D98F0-208F-ECCC-B4D4-DCC90C5ED498}"/>
                </a:ext>
              </a:extLst>
            </p:cNvPr>
            <p:cNvSpPr/>
            <p:nvPr/>
          </p:nvSpPr>
          <p:spPr>
            <a:xfrm>
              <a:off x="2940742" y="5280226"/>
              <a:ext cx="144287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MX" sz="800" dirty="0">
                  <a:solidFill>
                    <a:schemeClr val="tx1"/>
                  </a:solidFill>
                  <a:latin typeface="Gotham Light" pitchFamily="2" charset="0"/>
                  <a:cs typeface="Gotham Light" pitchFamily="2" charset="0"/>
                </a:rPr>
                <a:t>ABCDEFGHIJKLMNOPQRSTUVWXYZ</a:t>
              </a:r>
            </a:p>
          </p:txBody>
        </p:sp>
      </p:grpSp>
      <p:sp>
        <p:nvSpPr>
          <p:cNvPr id="76" name="Rectángulo 75">
            <a:extLst>
              <a:ext uri="{FF2B5EF4-FFF2-40B4-BE49-F238E27FC236}">
                <a16:creationId xmlns:a16="http://schemas.microsoft.com/office/drawing/2014/main" id="{420D0C48-1FAA-F1AA-8E1A-F155538DB109}"/>
              </a:ext>
            </a:extLst>
          </p:cNvPr>
          <p:cNvSpPr/>
          <p:nvPr/>
        </p:nvSpPr>
        <p:spPr>
          <a:xfrm>
            <a:off x="4283770" y="1156587"/>
            <a:ext cx="3401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>
                <a:solidFill>
                  <a:srgbClr val="C00000"/>
                </a:solidFill>
                <a:latin typeface="Gotham Medium" pitchFamily="50" charset="0"/>
                <a:cs typeface="Gotham Medium" pitchFamily="50" charset="0"/>
              </a:rPr>
              <a:t>12</a:t>
            </a:r>
            <a:endParaRPr lang="es-MX" sz="1200" b="1" dirty="0">
              <a:solidFill>
                <a:srgbClr val="C00000"/>
              </a:solidFill>
              <a:latin typeface="Gotham Medium" pitchFamily="50" charset="0"/>
              <a:cs typeface="Gotham Medium" pitchFamily="50" charset="0"/>
            </a:endParaRPr>
          </a:p>
        </p:txBody>
      </p:sp>
      <p:cxnSp>
        <p:nvCxnSpPr>
          <p:cNvPr id="77" name="Conector recto de flecha 76">
            <a:extLst>
              <a:ext uri="{FF2B5EF4-FFF2-40B4-BE49-F238E27FC236}">
                <a16:creationId xmlns:a16="http://schemas.microsoft.com/office/drawing/2014/main" id="{79847FC1-69CD-0C79-6DFD-1E76B4575BAB}"/>
              </a:ext>
            </a:extLst>
          </p:cNvPr>
          <p:cNvCxnSpPr>
            <a:cxnSpLocks/>
          </p:cNvCxnSpPr>
          <p:nvPr/>
        </p:nvCxnSpPr>
        <p:spPr>
          <a:xfrm flipH="1">
            <a:off x="3636745" y="1691323"/>
            <a:ext cx="13322" cy="4089161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recto de flecha 78">
            <a:extLst>
              <a:ext uri="{FF2B5EF4-FFF2-40B4-BE49-F238E27FC236}">
                <a16:creationId xmlns:a16="http://schemas.microsoft.com/office/drawing/2014/main" id="{D8D06DE3-E0D9-0B96-851A-02F917222B85}"/>
              </a:ext>
            </a:extLst>
          </p:cNvPr>
          <p:cNvCxnSpPr>
            <a:cxnSpLocks/>
          </p:cNvCxnSpPr>
          <p:nvPr/>
        </p:nvCxnSpPr>
        <p:spPr>
          <a:xfrm>
            <a:off x="2107151" y="5557153"/>
            <a:ext cx="0" cy="223331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ector recto de flecha 85">
            <a:extLst>
              <a:ext uri="{FF2B5EF4-FFF2-40B4-BE49-F238E27FC236}">
                <a16:creationId xmlns:a16="http://schemas.microsoft.com/office/drawing/2014/main" id="{6CEDA0CE-854E-E276-4912-53088C26C987}"/>
              </a:ext>
            </a:extLst>
          </p:cNvPr>
          <p:cNvCxnSpPr>
            <a:cxnSpLocks/>
          </p:cNvCxnSpPr>
          <p:nvPr/>
        </p:nvCxnSpPr>
        <p:spPr>
          <a:xfrm>
            <a:off x="3650067" y="1706429"/>
            <a:ext cx="629787" cy="0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cto de flecha 89">
            <a:extLst>
              <a:ext uri="{FF2B5EF4-FFF2-40B4-BE49-F238E27FC236}">
                <a16:creationId xmlns:a16="http://schemas.microsoft.com/office/drawing/2014/main" id="{167AF5BA-6A2F-A6C0-213B-BDC0F46C5BE0}"/>
              </a:ext>
            </a:extLst>
          </p:cNvPr>
          <p:cNvCxnSpPr>
            <a:cxnSpLocks/>
          </p:cNvCxnSpPr>
          <p:nvPr/>
        </p:nvCxnSpPr>
        <p:spPr>
          <a:xfrm>
            <a:off x="2107068" y="5780484"/>
            <a:ext cx="1534203" cy="0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ector recto de flecha 144">
            <a:extLst>
              <a:ext uri="{FF2B5EF4-FFF2-40B4-BE49-F238E27FC236}">
                <a16:creationId xmlns:a16="http://schemas.microsoft.com/office/drawing/2014/main" id="{6AEC1449-ED02-5023-C6C5-53F0A125E7D3}"/>
              </a:ext>
            </a:extLst>
          </p:cNvPr>
          <p:cNvCxnSpPr>
            <a:cxnSpLocks/>
            <a:stCxn id="73" idx="2"/>
          </p:cNvCxnSpPr>
          <p:nvPr/>
        </p:nvCxnSpPr>
        <p:spPr>
          <a:xfrm flipH="1">
            <a:off x="5017580" y="2519315"/>
            <a:ext cx="0" cy="428114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Diagrama de flujo: decisión 155">
            <a:extLst>
              <a:ext uri="{FF2B5EF4-FFF2-40B4-BE49-F238E27FC236}">
                <a16:creationId xmlns:a16="http://schemas.microsoft.com/office/drawing/2014/main" id="{7AA1C08A-A83C-3BFB-CECA-AEF0DB7A9E06}"/>
              </a:ext>
            </a:extLst>
          </p:cNvPr>
          <p:cNvSpPr/>
          <p:nvPr/>
        </p:nvSpPr>
        <p:spPr>
          <a:xfrm>
            <a:off x="4227462" y="2948765"/>
            <a:ext cx="1581898" cy="1088105"/>
          </a:xfrm>
          <a:prstGeom prst="flowChartDecision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s-MX" sz="800" dirty="0">
                <a:solidFill>
                  <a:schemeClr val="tx1"/>
                </a:solidFill>
                <a:latin typeface="Gotham Light" pitchFamily="2" charset="0"/>
                <a:cs typeface="Gotham Light" pitchFamily="2" charset="0"/>
              </a:rPr>
              <a:t>¿ABCDEFGHIJKLMNOPQRSTUVWXYZ</a:t>
            </a:r>
          </a:p>
          <a:p>
            <a:pPr algn="ctr"/>
            <a:r>
              <a:rPr lang="es-ES" sz="800" dirty="0">
                <a:solidFill>
                  <a:schemeClr val="tx1"/>
                </a:solidFill>
                <a:latin typeface="Gotham Light" pitchFamily="2" charset="0"/>
                <a:cs typeface="Gotham Light" pitchFamily="2" charset="0"/>
              </a:rPr>
              <a:t>?</a:t>
            </a:r>
            <a:endParaRPr lang="es-MX" sz="800" dirty="0">
              <a:solidFill>
                <a:schemeClr val="tx1"/>
              </a:solidFill>
              <a:latin typeface="Gotham Light" pitchFamily="2" charset="0"/>
              <a:cs typeface="Gotham Light" pitchFamily="2" charset="0"/>
            </a:endParaRPr>
          </a:p>
        </p:txBody>
      </p:sp>
      <p:cxnSp>
        <p:nvCxnSpPr>
          <p:cNvPr id="159" name="Conector recto de flecha 158">
            <a:extLst>
              <a:ext uri="{FF2B5EF4-FFF2-40B4-BE49-F238E27FC236}">
                <a16:creationId xmlns:a16="http://schemas.microsoft.com/office/drawing/2014/main" id="{F87F28B7-3F25-895C-E679-5BEF232F1DF7}"/>
              </a:ext>
            </a:extLst>
          </p:cNvPr>
          <p:cNvCxnSpPr>
            <a:cxnSpLocks/>
          </p:cNvCxnSpPr>
          <p:nvPr/>
        </p:nvCxnSpPr>
        <p:spPr>
          <a:xfrm>
            <a:off x="5026073" y="4042216"/>
            <a:ext cx="0" cy="396723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0" name="Grupo 159">
            <a:extLst>
              <a:ext uri="{FF2B5EF4-FFF2-40B4-BE49-F238E27FC236}">
                <a16:creationId xmlns:a16="http://schemas.microsoft.com/office/drawing/2014/main" id="{28E86C7C-506A-025B-AEA5-A0EA58B5C3CC}"/>
              </a:ext>
            </a:extLst>
          </p:cNvPr>
          <p:cNvGrpSpPr/>
          <p:nvPr/>
        </p:nvGrpSpPr>
        <p:grpSpPr>
          <a:xfrm>
            <a:off x="4287489" y="4428084"/>
            <a:ext cx="1489773" cy="1130174"/>
            <a:chOff x="2901305" y="4790324"/>
            <a:chExt cx="1489773" cy="1130174"/>
          </a:xfrm>
        </p:grpSpPr>
        <p:sp>
          <p:nvSpPr>
            <p:cNvPr id="161" name="Rectángulo: esquinas redondeadas 160">
              <a:extLst>
                <a:ext uri="{FF2B5EF4-FFF2-40B4-BE49-F238E27FC236}">
                  <a16:creationId xmlns:a16="http://schemas.microsoft.com/office/drawing/2014/main" id="{0A414FD5-EBFD-0207-9B2A-0433509B795C}"/>
                </a:ext>
              </a:extLst>
            </p:cNvPr>
            <p:cNvSpPr/>
            <p:nvPr/>
          </p:nvSpPr>
          <p:spPr>
            <a:xfrm>
              <a:off x="2901305" y="4800082"/>
              <a:ext cx="1477114" cy="455706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88" name="Rectángulo: esquinas redondeadas 187">
              <a:extLst>
                <a:ext uri="{FF2B5EF4-FFF2-40B4-BE49-F238E27FC236}">
                  <a16:creationId xmlns:a16="http://schemas.microsoft.com/office/drawing/2014/main" id="{DD01DA65-AD1D-BA28-9992-596EF92EC81D}"/>
                </a:ext>
              </a:extLst>
            </p:cNvPr>
            <p:cNvSpPr/>
            <p:nvPr/>
          </p:nvSpPr>
          <p:spPr>
            <a:xfrm>
              <a:off x="2908940" y="5092506"/>
              <a:ext cx="1478068" cy="8279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89" name="CuadroTexto 188">
              <a:extLst>
                <a:ext uri="{FF2B5EF4-FFF2-40B4-BE49-F238E27FC236}">
                  <a16:creationId xmlns:a16="http://schemas.microsoft.com/office/drawing/2014/main" id="{923C5B14-6D2D-843C-8239-326BC8F97718}"/>
                </a:ext>
              </a:extLst>
            </p:cNvPr>
            <p:cNvSpPr txBox="1"/>
            <p:nvPr/>
          </p:nvSpPr>
          <p:spPr>
            <a:xfrm>
              <a:off x="2923878" y="4790324"/>
              <a:ext cx="146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 Medium" pitchFamily="50" charset="0"/>
                  <a:cs typeface="Gotham Medium" pitchFamily="50" charset="0"/>
                </a:rPr>
                <a:t>Nombre corto del puesto</a:t>
              </a:r>
              <a:endParaRPr lang="es-MX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Medium" pitchFamily="50" charset="0"/>
                <a:cs typeface="Gotham Medium" pitchFamily="50" charset="0"/>
              </a:endParaRPr>
            </a:p>
          </p:txBody>
        </p:sp>
        <p:sp>
          <p:nvSpPr>
            <p:cNvPr id="190" name="4 Rectángulo">
              <a:extLst>
                <a:ext uri="{FF2B5EF4-FFF2-40B4-BE49-F238E27FC236}">
                  <a16:creationId xmlns:a16="http://schemas.microsoft.com/office/drawing/2014/main" id="{B9CCBFA9-EF87-E9DF-4B39-9992D3B96C5B}"/>
                </a:ext>
              </a:extLst>
            </p:cNvPr>
            <p:cNvSpPr/>
            <p:nvPr/>
          </p:nvSpPr>
          <p:spPr>
            <a:xfrm>
              <a:off x="2940742" y="5280226"/>
              <a:ext cx="144287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MX" sz="800" dirty="0">
                  <a:solidFill>
                    <a:schemeClr val="tx1"/>
                  </a:solidFill>
                  <a:latin typeface="Gotham Light" pitchFamily="2" charset="0"/>
                  <a:cs typeface="Gotham Light" pitchFamily="2" charset="0"/>
                </a:rPr>
                <a:t>ABCDEFGHIJKLMNOPQRSTUVWXYZ</a:t>
              </a:r>
            </a:p>
          </p:txBody>
        </p:sp>
      </p:grpSp>
      <p:sp>
        <p:nvSpPr>
          <p:cNvPr id="191" name="Rectángulo 190">
            <a:extLst>
              <a:ext uri="{FF2B5EF4-FFF2-40B4-BE49-F238E27FC236}">
                <a16:creationId xmlns:a16="http://schemas.microsoft.com/office/drawing/2014/main" id="{01A82309-3BB2-1769-ABB9-BEEFC9F1DB92}"/>
              </a:ext>
            </a:extLst>
          </p:cNvPr>
          <p:cNvSpPr/>
          <p:nvPr/>
        </p:nvSpPr>
        <p:spPr>
          <a:xfrm>
            <a:off x="4257498" y="4179059"/>
            <a:ext cx="3401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>
                <a:solidFill>
                  <a:srgbClr val="C00000"/>
                </a:solidFill>
                <a:latin typeface="Gotham Medium" pitchFamily="50" charset="0"/>
                <a:cs typeface="Gotham Medium" pitchFamily="50" charset="0"/>
              </a:rPr>
              <a:t>13</a:t>
            </a:r>
            <a:endParaRPr lang="es-MX" sz="1200" b="1" dirty="0">
              <a:solidFill>
                <a:srgbClr val="C00000"/>
              </a:solidFill>
              <a:latin typeface="Gotham Medium" pitchFamily="50" charset="0"/>
              <a:cs typeface="Gotham Medium" pitchFamily="50" charset="0"/>
            </a:endParaRPr>
          </a:p>
        </p:txBody>
      </p:sp>
      <p:cxnSp>
        <p:nvCxnSpPr>
          <p:cNvPr id="194" name="Conector recto de flecha 193">
            <a:extLst>
              <a:ext uri="{FF2B5EF4-FFF2-40B4-BE49-F238E27FC236}">
                <a16:creationId xmlns:a16="http://schemas.microsoft.com/office/drawing/2014/main" id="{F8FE47B5-41C6-AD88-A010-7A85F5485572}"/>
              </a:ext>
            </a:extLst>
          </p:cNvPr>
          <p:cNvCxnSpPr>
            <a:cxnSpLocks/>
          </p:cNvCxnSpPr>
          <p:nvPr/>
        </p:nvCxnSpPr>
        <p:spPr>
          <a:xfrm>
            <a:off x="5063909" y="5558258"/>
            <a:ext cx="0" cy="222226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6" name="Grupo 195">
            <a:extLst>
              <a:ext uri="{FF2B5EF4-FFF2-40B4-BE49-F238E27FC236}">
                <a16:creationId xmlns:a16="http://schemas.microsoft.com/office/drawing/2014/main" id="{7D0E8A1A-7E96-55E9-161C-5989791D2517}"/>
              </a:ext>
            </a:extLst>
          </p:cNvPr>
          <p:cNvGrpSpPr/>
          <p:nvPr/>
        </p:nvGrpSpPr>
        <p:grpSpPr>
          <a:xfrm>
            <a:off x="4597656" y="5780484"/>
            <a:ext cx="963148" cy="268172"/>
            <a:chOff x="932805" y="1185049"/>
            <a:chExt cx="963148" cy="268172"/>
          </a:xfrm>
        </p:grpSpPr>
        <p:sp>
          <p:nvSpPr>
            <p:cNvPr id="197" name="Diagrama de flujo: terminador 196">
              <a:extLst>
                <a:ext uri="{FF2B5EF4-FFF2-40B4-BE49-F238E27FC236}">
                  <a16:creationId xmlns:a16="http://schemas.microsoft.com/office/drawing/2014/main" id="{3523311F-5E2A-8E0B-962A-B24C060AD4BF}"/>
                </a:ext>
              </a:extLst>
            </p:cNvPr>
            <p:cNvSpPr/>
            <p:nvPr/>
          </p:nvSpPr>
          <p:spPr>
            <a:xfrm>
              <a:off x="932805" y="1185049"/>
              <a:ext cx="963148" cy="268172"/>
            </a:xfrm>
            <a:prstGeom prst="flowChartTerminator">
              <a:avLst/>
            </a:prstGeom>
            <a:solidFill>
              <a:schemeClr val="bg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321CB778-4D1F-BF88-C0DA-B0FBF0376883}"/>
                </a:ext>
              </a:extLst>
            </p:cNvPr>
            <p:cNvSpPr txBox="1"/>
            <p:nvPr/>
          </p:nvSpPr>
          <p:spPr>
            <a:xfrm>
              <a:off x="1089720" y="1193773"/>
              <a:ext cx="65876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 Medium" pitchFamily="50" charset="0"/>
                  <a:cs typeface="Gotham Medium" pitchFamily="50" charset="0"/>
                </a:rPr>
                <a:t>F</a:t>
              </a:r>
              <a:r>
                <a:rPr lang="es-MX" sz="1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 Medium" pitchFamily="50" charset="0"/>
                  <a:cs typeface="Gotham Medium" pitchFamily="50" charset="0"/>
                </a:rPr>
                <a:t>IN</a:t>
              </a:r>
            </a:p>
          </p:txBody>
        </p:sp>
      </p:grpSp>
      <p:cxnSp>
        <p:nvCxnSpPr>
          <p:cNvPr id="199" name="Conector recto de flecha 198">
            <a:extLst>
              <a:ext uri="{FF2B5EF4-FFF2-40B4-BE49-F238E27FC236}">
                <a16:creationId xmlns:a16="http://schemas.microsoft.com/office/drawing/2014/main" id="{BB8FA218-1B4C-0446-D13E-3FD6062ADE90}"/>
              </a:ext>
            </a:extLst>
          </p:cNvPr>
          <p:cNvCxnSpPr>
            <a:cxnSpLocks/>
          </p:cNvCxnSpPr>
          <p:nvPr/>
        </p:nvCxnSpPr>
        <p:spPr>
          <a:xfrm>
            <a:off x="7195438" y="2539104"/>
            <a:ext cx="0" cy="396723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0" name="Grupo 199">
            <a:extLst>
              <a:ext uri="{FF2B5EF4-FFF2-40B4-BE49-F238E27FC236}">
                <a16:creationId xmlns:a16="http://schemas.microsoft.com/office/drawing/2014/main" id="{5611BE01-A507-0CD7-7F4B-9B83936C1BFF}"/>
              </a:ext>
            </a:extLst>
          </p:cNvPr>
          <p:cNvGrpSpPr/>
          <p:nvPr/>
        </p:nvGrpSpPr>
        <p:grpSpPr>
          <a:xfrm>
            <a:off x="6448769" y="1408930"/>
            <a:ext cx="1489773" cy="1130174"/>
            <a:chOff x="2901305" y="4790324"/>
            <a:chExt cx="1489773" cy="1130174"/>
          </a:xfrm>
        </p:grpSpPr>
        <p:sp>
          <p:nvSpPr>
            <p:cNvPr id="201" name="Rectángulo: esquinas redondeadas 200">
              <a:extLst>
                <a:ext uri="{FF2B5EF4-FFF2-40B4-BE49-F238E27FC236}">
                  <a16:creationId xmlns:a16="http://schemas.microsoft.com/office/drawing/2014/main" id="{3D1AD313-9EB8-F26D-0027-B792284A2670}"/>
                </a:ext>
              </a:extLst>
            </p:cNvPr>
            <p:cNvSpPr/>
            <p:nvPr/>
          </p:nvSpPr>
          <p:spPr>
            <a:xfrm>
              <a:off x="2901305" y="4800082"/>
              <a:ext cx="1477114" cy="455706"/>
            </a:xfrm>
            <a:prstGeom prst="round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02" name="Rectángulo: esquinas redondeadas 201">
              <a:extLst>
                <a:ext uri="{FF2B5EF4-FFF2-40B4-BE49-F238E27FC236}">
                  <a16:creationId xmlns:a16="http://schemas.microsoft.com/office/drawing/2014/main" id="{CB378C3F-DC99-409A-B791-556E69A549E0}"/>
                </a:ext>
              </a:extLst>
            </p:cNvPr>
            <p:cNvSpPr/>
            <p:nvPr/>
          </p:nvSpPr>
          <p:spPr>
            <a:xfrm>
              <a:off x="2908940" y="5092506"/>
              <a:ext cx="1478068" cy="82799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03" name="CuadroTexto 202">
              <a:extLst>
                <a:ext uri="{FF2B5EF4-FFF2-40B4-BE49-F238E27FC236}">
                  <a16:creationId xmlns:a16="http://schemas.microsoft.com/office/drawing/2014/main" id="{9DA9AA23-8C35-08C3-A776-44AC6EC7F043}"/>
                </a:ext>
              </a:extLst>
            </p:cNvPr>
            <p:cNvSpPr txBox="1"/>
            <p:nvPr/>
          </p:nvSpPr>
          <p:spPr>
            <a:xfrm>
              <a:off x="2923878" y="4790324"/>
              <a:ext cx="146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Gotham Medium" pitchFamily="50" charset="0"/>
                  <a:cs typeface="Gotham Medium" pitchFamily="50" charset="0"/>
                </a:rPr>
                <a:t>Nombre corto del puesto</a:t>
              </a:r>
              <a:endParaRPr lang="es-MX"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Medium" pitchFamily="50" charset="0"/>
                <a:cs typeface="Gotham Medium" pitchFamily="50" charset="0"/>
              </a:endParaRPr>
            </a:p>
          </p:txBody>
        </p:sp>
        <p:sp>
          <p:nvSpPr>
            <p:cNvPr id="204" name="4 Rectángulo">
              <a:extLst>
                <a:ext uri="{FF2B5EF4-FFF2-40B4-BE49-F238E27FC236}">
                  <a16:creationId xmlns:a16="http://schemas.microsoft.com/office/drawing/2014/main" id="{A431CB64-9987-6858-673C-B836C318FF5D}"/>
                </a:ext>
              </a:extLst>
            </p:cNvPr>
            <p:cNvSpPr/>
            <p:nvPr/>
          </p:nvSpPr>
          <p:spPr>
            <a:xfrm>
              <a:off x="2940742" y="5280226"/>
              <a:ext cx="144287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s-MX" sz="800" dirty="0">
                  <a:solidFill>
                    <a:schemeClr val="tx1"/>
                  </a:solidFill>
                  <a:latin typeface="Gotham Light" pitchFamily="2" charset="0"/>
                  <a:cs typeface="Gotham Light" pitchFamily="2" charset="0"/>
                </a:rPr>
                <a:t>ABCDEFGHIJKLMNOPQRSTUVWXYZ</a:t>
              </a:r>
            </a:p>
          </p:txBody>
        </p:sp>
      </p:grpSp>
      <p:sp>
        <p:nvSpPr>
          <p:cNvPr id="205" name="Rectángulo 204">
            <a:extLst>
              <a:ext uri="{FF2B5EF4-FFF2-40B4-BE49-F238E27FC236}">
                <a16:creationId xmlns:a16="http://schemas.microsoft.com/office/drawing/2014/main" id="{91B86CFA-34CA-BACE-C897-1A0C7C44BB20}"/>
              </a:ext>
            </a:extLst>
          </p:cNvPr>
          <p:cNvSpPr/>
          <p:nvPr/>
        </p:nvSpPr>
        <p:spPr>
          <a:xfrm>
            <a:off x="6325131" y="1156586"/>
            <a:ext cx="46198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>
                <a:solidFill>
                  <a:srgbClr val="C00000"/>
                </a:solidFill>
                <a:latin typeface="Gotham Medium" pitchFamily="50" charset="0"/>
                <a:cs typeface="Gotham Medium" pitchFamily="50" charset="0"/>
              </a:rPr>
              <a:t>12A</a:t>
            </a:r>
            <a:endParaRPr lang="es-MX" sz="1200" b="1" dirty="0">
              <a:solidFill>
                <a:srgbClr val="C00000"/>
              </a:solidFill>
              <a:latin typeface="Gotham Medium" pitchFamily="50" charset="0"/>
              <a:cs typeface="Gotham Medium" pitchFamily="50" charset="0"/>
            </a:endParaRPr>
          </a:p>
        </p:txBody>
      </p:sp>
      <p:cxnSp>
        <p:nvCxnSpPr>
          <p:cNvPr id="207" name="Conector recto de flecha 206">
            <a:extLst>
              <a:ext uri="{FF2B5EF4-FFF2-40B4-BE49-F238E27FC236}">
                <a16:creationId xmlns:a16="http://schemas.microsoft.com/office/drawing/2014/main" id="{8AAE83B2-7256-A569-6BFF-96FFC63572A7}"/>
              </a:ext>
            </a:extLst>
          </p:cNvPr>
          <p:cNvCxnSpPr>
            <a:cxnSpLocks/>
          </p:cNvCxnSpPr>
          <p:nvPr/>
        </p:nvCxnSpPr>
        <p:spPr>
          <a:xfrm flipH="1">
            <a:off x="2098279" y="1257200"/>
            <a:ext cx="0" cy="311168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a 40">
            <a:extLst>
              <a:ext uri="{FF2B5EF4-FFF2-40B4-BE49-F238E27FC236}">
                <a16:creationId xmlns:a16="http://schemas.microsoft.com/office/drawing/2014/main" id="{2F794B6E-D6C3-17F3-142D-BF8D6C15D5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7466761"/>
              </p:ext>
            </p:extLst>
          </p:nvPr>
        </p:nvGraphicFramePr>
        <p:xfrm>
          <a:off x="5568109" y="611608"/>
          <a:ext cx="3429945" cy="44439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955405">
                  <a:extLst>
                    <a:ext uri="{9D8B030D-6E8A-4147-A177-3AD203B41FA5}">
                      <a16:colId xmlns:a16="http://schemas.microsoft.com/office/drawing/2014/main" val="2082731355"/>
                    </a:ext>
                  </a:extLst>
                </a:gridCol>
                <a:gridCol w="474540">
                  <a:extLst>
                    <a:ext uri="{9D8B030D-6E8A-4147-A177-3AD203B41FA5}">
                      <a16:colId xmlns:a16="http://schemas.microsoft.com/office/drawing/2014/main" val="3476871817"/>
                    </a:ext>
                  </a:extLst>
                </a:gridCol>
              </a:tblGrid>
              <a:tr h="235797">
                <a:tc>
                  <a:txBody>
                    <a:bodyPr/>
                    <a:lstStyle/>
                    <a:p>
                      <a:r>
                        <a:rPr lang="es-MX" sz="800" b="1" cap="none" spc="0" dirty="0">
                          <a:ln>
                            <a:noFill/>
                          </a:ln>
                          <a:effectLst/>
                          <a:latin typeface="Gotham Light" pitchFamily="2" charset="0"/>
                          <a:cs typeface="Gotham Light" pitchFamily="2" charset="0"/>
                        </a:rPr>
                        <a:t>Nombre del Procedimiento:</a:t>
                      </a:r>
                      <a:endParaRPr lang="es-MX" sz="800" b="1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otham Light" pitchFamily="2" charset="0"/>
                        <a:cs typeface="Gotham Light" pitchFamily="2" charset="0"/>
                      </a:endParaRP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tham Light" pitchFamily="2" charset="0"/>
                          <a:cs typeface="Gotham Light" pitchFamily="2" charset="0"/>
                        </a:rPr>
                        <a:t>Página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1250285602"/>
                  </a:ext>
                </a:extLst>
              </a:tr>
              <a:tr h="208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8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tham Light" pitchFamily="2" charset="0"/>
                          <a:cs typeface="Gotham Light" pitchFamily="2" charset="0"/>
                        </a:rPr>
                        <a:t>ABCDEFGHIJKLMNOPQRSTUVWXYZ</a:t>
                      </a:r>
                    </a:p>
                  </a:txBody>
                  <a:tcPr marL="51435" marR="51435" marT="25718" marB="2571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800" b="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otham Light" pitchFamily="2" charset="0"/>
                          <a:cs typeface="Gotham Light" pitchFamily="2" charset="0"/>
                        </a:rPr>
                        <a:t>2/2</a:t>
                      </a:r>
                    </a:p>
                  </a:txBody>
                  <a:tcPr marL="51435" marR="51435" marT="25718" marB="25718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6604866"/>
                  </a:ext>
                </a:extLst>
              </a:tr>
            </a:tbl>
          </a:graphicData>
        </a:graphic>
      </p:graphicFrame>
      <p:cxnSp>
        <p:nvCxnSpPr>
          <p:cNvPr id="4" name="Conector recto de flecha 3">
            <a:extLst>
              <a:ext uri="{FF2B5EF4-FFF2-40B4-BE49-F238E27FC236}">
                <a16:creationId xmlns:a16="http://schemas.microsoft.com/office/drawing/2014/main" id="{7F3B65BA-1369-4022-1705-56D677EFDCF4}"/>
              </a:ext>
            </a:extLst>
          </p:cNvPr>
          <p:cNvCxnSpPr>
            <a:cxnSpLocks/>
          </p:cNvCxnSpPr>
          <p:nvPr/>
        </p:nvCxnSpPr>
        <p:spPr>
          <a:xfrm>
            <a:off x="5809360" y="3482692"/>
            <a:ext cx="304361" cy="0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9FA0106D-1650-650D-9A2C-D2930729EABD}"/>
              </a:ext>
            </a:extLst>
          </p:cNvPr>
          <p:cNvCxnSpPr>
            <a:cxnSpLocks/>
          </p:cNvCxnSpPr>
          <p:nvPr/>
        </p:nvCxnSpPr>
        <p:spPr>
          <a:xfrm>
            <a:off x="6113721" y="1747484"/>
            <a:ext cx="0" cy="1745333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D6FD2C01-F87D-37BA-9F4C-94F7CBA1C2EB}"/>
              </a:ext>
            </a:extLst>
          </p:cNvPr>
          <p:cNvCxnSpPr>
            <a:cxnSpLocks/>
          </p:cNvCxnSpPr>
          <p:nvPr/>
        </p:nvCxnSpPr>
        <p:spPr>
          <a:xfrm>
            <a:off x="6113721" y="1748961"/>
            <a:ext cx="328682" cy="0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iagrama de flujo: preparación 12">
            <a:extLst>
              <a:ext uri="{FF2B5EF4-FFF2-40B4-BE49-F238E27FC236}">
                <a16:creationId xmlns:a16="http://schemas.microsoft.com/office/drawing/2014/main" id="{7685B971-4EE1-B253-98D8-84178CEE4422}"/>
              </a:ext>
            </a:extLst>
          </p:cNvPr>
          <p:cNvSpPr/>
          <p:nvPr/>
        </p:nvSpPr>
        <p:spPr>
          <a:xfrm>
            <a:off x="6431770" y="2932068"/>
            <a:ext cx="1714325" cy="744912"/>
          </a:xfrm>
          <a:prstGeom prst="flowChartPreparation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bIns="0" rtlCol="0" anchor="ctr"/>
          <a:lstStyle/>
          <a:p>
            <a:pPr algn="ctr"/>
            <a:r>
              <a:rPr lang="es-MX" sz="800" dirty="0">
                <a:solidFill>
                  <a:schemeClr val="tx1"/>
                </a:solidFill>
                <a:latin typeface="Gotham Light" pitchFamily="2" charset="0"/>
                <a:cs typeface="Gotham Light" pitchFamily="2" charset="0"/>
              </a:rPr>
              <a:t>Nombre del procedimiento</a:t>
            </a:r>
          </a:p>
          <a:p>
            <a:pPr algn="ctr"/>
            <a:endParaRPr lang="es-MX" sz="800" dirty="0">
              <a:latin typeface="Panton" panose="00000500000000000000" pitchFamily="50" charset="0"/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BE60C927-239E-A922-043D-158976D4692A}"/>
              </a:ext>
            </a:extLst>
          </p:cNvPr>
          <p:cNvSpPr/>
          <p:nvPr/>
        </p:nvSpPr>
        <p:spPr>
          <a:xfrm>
            <a:off x="5587374" y="3188646"/>
            <a:ext cx="4439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000" b="1" dirty="0">
                <a:solidFill>
                  <a:srgbClr val="C00000"/>
                </a:solidFill>
                <a:latin typeface="Gotham Medium" pitchFamily="50" charset="0"/>
                <a:cs typeface="Gotham Medium" pitchFamily="50" charset="0"/>
              </a:rPr>
              <a:t>No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3F3330E-5313-A675-1995-B212E11D9770}"/>
              </a:ext>
            </a:extLst>
          </p:cNvPr>
          <p:cNvSpPr/>
          <p:nvPr/>
        </p:nvSpPr>
        <p:spPr>
          <a:xfrm>
            <a:off x="4564457" y="3935359"/>
            <a:ext cx="31451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000" b="1" dirty="0">
                <a:solidFill>
                  <a:srgbClr val="C00000"/>
                </a:solidFill>
                <a:latin typeface="Gotham Medium" pitchFamily="50" charset="0"/>
                <a:cs typeface="Gotham Medium" pitchFamily="50" charset="0"/>
              </a:rPr>
              <a:t>Sí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3F391FF-5481-3DD2-8DE6-B05F4A1C68D7}"/>
              </a:ext>
            </a:extLst>
          </p:cNvPr>
          <p:cNvSpPr txBox="1"/>
          <p:nvPr/>
        </p:nvSpPr>
        <p:spPr>
          <a:xfrm>
            <a:off x="423476" y="449436"/>
            <a:ext cx="32961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s-ES" sz="1100">
                <a:effectLst/>
                <a:latin typeface="Gotham Light" pitchFamily="2" charset="0"/>
                <a:ea typeface="Times New Roman" panose="02020603050405020304" pitchFamily="18" charset="0"/>
              </a:rPr>
              <a:t>Logos de Gobierno del Estado e institucionales de la Dependencia o Entidad</a:t>
            </a:r>
            <a:endParaRPr lang="es-MX" sz="11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724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4351</TotalTime>
  <Words>229</Words>
  <Application>Microsoft Office PowerPoint</Application>
  <PresentationFormat>Presentación en pantalla (4:3)</PresentationFormat>
  <Paragraphs>104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Calibri</vt:lpstr>
      <vt:lpstr>Gotham Light</vt:lpstr>
      <vt:lpstr>Gotham Medium</vt:lpstr>
      <vt:lpstr>Panton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Barbara Maribel Uresti Moreno</cp:lastModifiedBy>
  <cp:revision>189</cp:revision>
  <cp:lastPrinted>2025-01-17T17:06:56Z</cp:lastPrinted>
  <dcterms:created xsi:type="dcterms:W3CDTF">2024-12-05T20:52:37Z</dcterms:created>
  <dcterms:modified xsi:type="dcterms:W3CDTF">2025-02-06T19:04:06Z</dcterms:modified>
</cp:coreProperties>
</file>